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72"/>
  </p:notesMasterIdLst>
  <p:sldIdLst>
    <p:sldId id="290" r:id="rId2"/>
    <p:sldId id="367" r:id="rId3"/>
    <p:sldId id="289" r:id="rId4"/>
    <p:sldId id="291" r:id="rId5"/>
    <p:sldId id="292" r:id="rId6"/>
    <p:sldId id="369" r:id="rId7"/>
    <p:sldId id="299" r:id="rId8"/>
    <p:sldId id="293" r:id="rId9"/>
    <p:sldId id="302" r:id="rId10"/>
    <p:sldId id="338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297" r:id="rId22"/>
    <p:sldId id="304" r:id="rId23"/>
    <p:sldId id="303" r:id="rId24"/>
    <p:sldId id="305" r:id="rId25"/>
    <p:sldId id="306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00" r:id="rId47"/>
    <p:sldId id="301" r:id="rId48"/>
    <p:sldId id="362" r:id="rId49"/>
    <p:sldId id="363" r:id="rId50"/>
    <p:sldId id="340" r:id="rId51"/>
    <p:sldId id="341" r:id="rId52"/>
    <p:sldId id="342" r:id="rId53"/>
    <p:sldId id="343" r:id="rId54"/>
    <p:sldId id="364" r:id="rId55"/>
    <p:sldId id="365" r:id="rId56"/>
    <p:sldId id="346" r:id="rId57"/>
    <p:sldId id="366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</p:sldIdLst>
  <p:sldSz cx="4572000" cy="9144000"/>
  <p:notesSz cx="6858000" cy="9144000"/>
  <p:embeddedFontLst>
    <p:embeddedFont>
      <p:font typeface="Amasis MT Pro" panose="02040504050005020304" pitchFamily="18" charset="0"/>
      <p:regular r:id="rId73"/>
      <p:bold r:id="rId74"/>
      <p:italic r:id="rId75"/>
      <p:boldItalic r:id="rId76"/>
    </p:embeddedFont>
    <p:embeddedFont>
      <p:font typeface="Amasis MT Pro Medium" panose="02040604050005020304" pitchFamily="18" charset="0"/>
      <p:regular r:id="rId77"/>
      <p:italic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Open Sans" panose="020B060603050402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399D7B-762D-49FC-8B8C-969B94237E28}">
          <p14:sldIdLst>
            <p14:sldId id="290"/>
            <p14:sldId id="367"/>
          </p14:sldIdLst>
        </p14:section>
        <p14:section name="Header pages" id="{5E085B3A-03A7-4729-AF97-4C6B2112BA7F}">
          <p14:sldIdLst>
            <p14:sldId id="289"/>
            <p14:sldId id="291"/>
          </p14:sldIdLst>
        </p14:section>
        <p14:section name="Danger Signs" id="{A321B772-26B2-45D9-B754-9512DBB4626F}">
          <p14:sldIdLst>
            <p14:sldId id="292"/>
            <p14:sldId id="369"/>
          </p14:sldIdLst>
        </p14:section>
        <p14:section name="Prenatal Symptoms" id="{E9EFB898-B5B6-414A-A6B9-E798F762E5F6}">
          <p14:sldIdLst>
            <p14:sldId id="299"/>
            <p14:sldId id="293"/>
            <p14:sldId id="302"/>
            <p14:sldId id="338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Prenatal Conditions" id="{FA45C73B-403D-4170-A363-5B7F5A1496C4}">
          <p14:sldIdLst>
            <p14:sldId id="297"/>
            <p14:sldId id="304"/>
            <p14:sldId id="303"/>
            <p14:sldId id="305"/>
            <p14:sldId id="306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Postnatal Symptoms" id="{5C443429-6481-44E2-9C40-0EF76879C67B}">
          <p14:sldIdLst>
            <p14:sldId id="300"/>
            <p14:sldId id="301"/>
            <p14:sldId id="362"/>
            <p14:sldId id="363"/>
            <p14:sldId id="340"/>
            <p14:sldId id="341"/>
            <p14:sldId id="342"/>
            <p14:sldId id="343"/>
            <p14:sldId id="364"/>
            <p14:sldId id="365"/>
            <p14:sldId id="346"/>
            <p14:sldId id="366"/>
          </p14:sldIdLst>
        </p14:section>
        <p14:section name="Postnatal Conditions" id="{5724B001-0B09-4420-9C4E-6D825BC395C8}">
          <p14:sldIdLst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2" roundtripDataSignature="AMtx7mjZqXES8mkqFicRe0dtzk8hyy0P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AA084B-7DAF-4905-B83A-CC31F4B8FD21}">
  <a:tblStyle styleId="{12AA084B-7DAF-4905-B83A-CC31F4B8FD2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028" autoAdjust="0"/>
  </p:normalViewPr>
  <p:slideViewPr>
    <p:cSldViewPr snapToGrid="0">
      <p:cViewPr varScale="1">
        <p:scale>
          <a:sx n="50" d="100"/>
          <a:sy n="50" d="100"/>
        </p:scale>
        <p:origin x="24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102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who.int/bitstream/handle/10665/250796/9789241549912-eng.pdf?sequence=1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ed-hospital-medical-health-311372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woman-cry-crying-face-feminism-1302674/" TargetMode="External"/><Relationship Id="rId4" Type="http://schemas.openxmlformats.org/officeDocument/2006/relationships/hyperlink" Target="https://pixabay.com/photos/diabetes-blood-finger-glucose-777002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anatomy-lungs-breathing-human-145696/" TargetMode="External"/><Relationship Id="rId4" Type="http://schemas.openxmlformats.org/officeDocument/2006/relationships/hyperlink" Target="https://pixabay.com/vectors/anatomical-healthcare-heart-human-2023188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photos/thermometer-fever-number-hand-3656065/" TargetMode="External"/><Relationship Id="rId4" Type="http://schemas.openxmlformats.org/officeDocument/2006/relationships/hyperlink" Target="https://pixabay.com/illustrations/belly-stomach-pain-pains-colon-3865433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false-error-is-missing-absent-x-2061132/" TargetMode="External"/><Relationship Id="rId5" Type="http://schemas.openxmlformats.org/officeDocument/2006/relationships/hyperlink" Target="https://pixabay.com/vectors/water-cup-drink-glass-desire-4211792/" TargetMode="External"/><Relationship Id="rId4" Type="http://schemas.openxmlformats.org/officeDocument/2006/relationships/hyperlink" Target="https://pixabay.com/vectors/eject-emit-expel-gag-heave-hurl-154112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who.int/bitstream/handle/10665/250796/9789241549912-eng.pdf?sequence=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photos/labrador-retriever-dog-pet-1210559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eer-bottle-heineken2-2679980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cough-disease-cold-flu-6917762/" TargetMode="External"/><Relationship Id="rId4" Type="http://schemas.openxmlformats.org/officeDocument/2006/relationships/hyperlink" Target="https://pixabay.com/illustrations/sex-love-embrace-kiss-union-273836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pregnant-woman-pregnancy-38009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tiib.s3.amazonaws.com/collections/uploads/indonesia_c-iycf_counselling_cards.pdf?Zau8X2GdS7x0PKJdRXdR0FTBR70eRGkG=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ycf.advancingnutrition.org/content/family-planning-injectable-contraceptives-03-kyrgyz-republic" TargetMode="External"/><Relationship Id="rId3" Type="http://schemas.openxmlformats.org/officeDocument/2006/relationships/hyperlink" Target="https://iycf.advancingnutrition.org/content/family-planning-female-sterilization-08-non-country-specific" TargetMode="External"/><Relationship Id="rId7" Type="http://schemas.openxmlformats.org/officeDocument/2006/relationships/hyperlink" Target="https://iycf.advancingnutrition.org/content/family-planning-birth-control-condom-03-nepa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ycf.advancingnutrition.org/content/breastfeeding-early-initiation-breastfeeding-0-6-mo-02-india" TargetMode="External"/><Relationship Id="rId5" Type="http://schemas.openxmlformats.org/officeDocument/2006/relationships/hyperlink" Target="https://pixabay.com/vectors/vegetables-fruits-food-artichoke-155616/" TargetMode="External"/><Relationship Id="rId4" Type="http://schemas.openxmlformats.org/officeDocument/2006/relationships/hyperlink" Target="https://pixabay.com/illustrations/connect-competition-pregnant-woman-4864976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healthy-lifestyle/labor-and-delivery/in-depth/postpartum-complications/art-20446702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illustrations/avatar-clients-customers-icons-2191933/" TargetMode="External"/><Relationship Id="rId5" Type="http://schemas.openxmlformats.org/officeDocument/2006/relationships/hyperlink" Target="https://pixabay.com/vectors/speech-bubble-thought-cloud-150981/" TargetMode="External"/><Relationship Id="rId4" Type="http://schemas.openxmlformats.org/officeDocument/2006/relationships/hyperlink" Target="https://medicalguidelines.msf.org/en/viewport/ONC/english/11-4-postpartum-complications-51418102.html" TargetMode="Externa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healthy-lifestyle/labor-and-delivery/in-depth/postpartum-complications/art-20446702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tomach-body-little-girl-belly-5671356/" TargetMode="External"/><Relationship Id="rId4" Type="http://schemas.openxmlformats.org/officeDocument/2006/relationships/hyperlink" Target="https://medicalguidelines.msf.org/en/viewport/ONC/english/11-4-postpartum-complications-51418102.html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ed-hospital-medical-health-311372/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anatomy-lungs-breathing-human-145696/" TargetMode="External"/><Relationship Id="rId4" Type="http://schemas.openxmlformats.org/officeDocument/2006/relationships/hyperlink" Target="https://pixabay.com/vectors/anatomical-healthcare-heart-human-2023188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mbulance-automobile-rescue-service-2388243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birth-child-faith-female-fetus-2026185/" TargetMode="External"/><Relationship Id="rId4" Type="http://schemas.openxmlformats.org/officeDocument/2006/relationships/hyperlink" Target="https://pixabay.com/illustrations/doctor-female-doctor-secretary-1703644/" TargetMode="Externa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photos/thermometer-fever-number-hand-3656065/" TargetMode="External"/><Relationship Id="rId4" Type="http://schemas.openxmlformats.org/officeDocument/2006/relationships/hyperlink" Target="https://pixabay.com/illustrations/belly-stomach-pain-pains-colon-3865433/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lood-pressure-measuring-machine-3669949/" TargetMode="Externa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mbulance-automobile-rescue-service-2388243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birth-child-faith-female-fetus-2026185/" TargetMode="External"/><Relationship Id="rId4" Type="http://schemas.openxmlformats.org/officeDocument/2006/relationships/hyperlink" Target="https://pixabay.com/illustrations/doctor-female-doctor-secretary-1703644/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llustrations/heart-attack-pain-man-old-senior-6099892/" TargetMode="External"/><Relationship Id="rId3" Type="http://schemas.openxmlformats.org/officeDocument/2006/relationships/hyperlink" Target="https://saferbirth.org/aim-resources/aim-cornerstones/urgent-maternal-warning-signs-2/#changes" TargetMode="External"/><Relationship Id="rId7" Type="http://schemas.openxmlformats.org/officeDocument/2006/relationships/hyperlink" Target="https://pixabay.com/illustrations/fatigue-work-work-from-home-7635561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illustrations/symptoms-icons-person-man-avatar-5592211/" TargetMode="External"/><Relationship Id="rId5" Type="http://schemas.openxmlformats.org/officeDocument/2006/relationships/hyperlink" Target="https://pixabay.com/illustrations/headache-woman-sad-cry-unhappy-2058476/" TargetMode="External"/><Relationship Id="rId10" Type="http://schemas.openxmlformats.org/officeDocument/2006/relationships/hyperlink" Target="https://pixabay.com/illustrations/fever-sick-cold-flu-thermometer-3590869/" TargetMode="External"/><Relationship Id="rId4" Type="http://schemas.openxmlformats.org/officeDocument/2006/relationships/hyperlink" Target="https://pixabay.com/vectors/arrows-right-next-red-glossy-147744/" TargetMode="External"/><Relationship Id="rId9" Type="http://schemas.openxmlformats.org/officeDocument/2006/relationships/hyperlink" Target="https://pixabay.com/illustrations/loss-of-balance-dizziness-drunk-2035389/" TargetMode="Externa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glasses-frequency-glasses-frame-1145125/" TargetMode="External"/><Relationship Id="rId5" Type="http://schemas.openxmlformats.org/officeDocument/2006/relationships/hyperlink" Target="https://pixabay.com/illustrations/underwear-boxer-panties-clothing-6269685/" TargetMode="External"/><Relationship Id="rId4" Type="http://schemas.openxmlformats.org/officeDocument/2006/relationships/hyperlink" Target="https://pixabay.com/vectors/birth-child-female-fetus-girl-2730416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lood-pressure-measuring-machine-3669949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Framework developed from WHO guidelines and adapted for CNB Panama context: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9789241549912-eng.pdf (who.int)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- All images are public domain/creative commons, source is noted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source </a:t>
            </a:r>
          </a:p>
          <a:p>
            <a:pPr>
              <a:buAutoNum type="arabicPeriod"/>
            </a:pPr>
            <a:r>
              <a:rPr lang="en-US" dirty="0" err="1"/>
              <a:t>Nightcafe</a:t>
            </a:r>
            <a:r>
              <a:rPr lang="en-US" dirty="0"/>
              <a:t> </a:t>
            </a:r>
          </a:p>
          <a:p>
            <a:pPr>
              <a:buAutoNum type="arabicPeriod"/>
            </a:pPr>
            <a:r>
              <a:rPr lang="en-US" dirty="0"/>
              <a:t>2,3. </a:t>
            </a:r>
            <a:r>
              <a:rPr lang="en-US" dirty="0" err="1"/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7579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Bed, Hospital, Medical.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955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https://th.bing.com/th/id/OIF.je3BL9GtNfXJJ80ls89psw?rs=1&amp;pid=ImgDetMain</a:t>
            </a:r>
          </a:p>
          <a:p>
            <a:r>
              <a:rPr lang="en-US" dirty="0">
                <a:hlinkClick r:id="rId4"/>
              </a:rPr>
              <a:t>Diabetes Blood Finger - Free photo on </a:t>
            </a:r>
            <a:r>
              <a:rPr lang="en-US" dirty="0" err="1">
                <a:hlinkClick r:id="rId4"/>
              </a:rPr>
              <a:t>Pixabay</a:t>
            </a:r>
            <a:r>
              <a:rPr lang="en-US" dirty="0">
                <a:hlinkClick r:id="rId4"/>
              </a:rPr>
              <a:t>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Woman, Cry, Crying.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660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Anatomical, Healthcare, Heart.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Anatomy, Lungs, Breathing.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9767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https://th.bing.com/th/id/R.bfafb668d1521c7ccf77d0b5524ce1d0?rik=CuLVeQjSmqTIUA&amp;riu=http%3a%2f%2fwww.conscienciayenergia.org%2fj3%2fcp%2fimages%2fconsciencia%2fsalud%2fmareo.jpeg&amp;ehk=y%2fDGVDpVseLvl%2fc7hKSHU05CWnnTHo%2fIPpU%2bSIULhRQ%3d&amp;risl=&amp;pid=ImgRaw&amp;r=0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965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Belly Stomach Pain Pains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Thermometer Fever Number - Free photo on </a:t>
            </a:r>
            <a:r>
              <a:rPr lang="en-US" dirty="0" err="1">
                <a:hlinkClick r:id="rId5"/>
              </a:rPr>
              <a:t>Pixabay</a:t>
            </a:r>
            <a:r>
              <a:rPr lang="en-US" dirty="0">
                <a:hlinkClick r:id="rId5"/>
              </a:rPr>
              <a:t>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9825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76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Eject, Emit, Expel.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Water, Cup, Drink. Royalty-Free Vector Graphic </a:t>
            </a:r>
            <a:r>
              <a:rPr lang="en-US" dirty="0">
                <a:hlinkClick r:id="rId6"/>
              </a:rPr>
              <a:t>–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>
                <a:hlinkClick r:id="rId6"/>
              </a:rPr>
              <a:t>Download False, Error, Is Missing. Royalty-Free Vector Graphic -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6287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2572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804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https://www.flickr.com/photos/emmajane/45359115</a:t>
            </a:r>
          </a:p>
          <a:p>
            <a:r>
              <a:rPr lang="en-US" dirty="0"/>
              <a:t>http://babieslz.blogspot.com/2009/05/swollen-hand.html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8851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Framework developed from WHO guidelines and adapted for CNB Panama context: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9789241549912-eng.pdf (who.int)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- All images are public domain/creative commons, source is noted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source </a:t>
            </a:r>
          </a:p>
          <a:p>
            <a:pPr>
              <a:buAutoNum type="arabicPeriod"/>
            </a:pPr>
            <a:r>
              <a:rPr lang="en-US" dirty="0" err="1"/>
              <a:t>Nightcafe</a:t>
            </a:r>
            <a:r>
              <a:rPr lang="en-US" dirty="0"/>
              <a:t> </a:t>
            </a:r>
          </a:p>
          <a:p>
            <a:pPr>
              <a:buAutoNum type="arabicPeriod"/>
            </a:pPr>
            <a:r>
              <a:rPr lang="en-US" dirty="0"/>
              <a:t>2,3. </a:t>
            </a:r>
            <a:r>
              <a:rPr lang="en-US" dirty="0" err="1"/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https://images.app.goo.gl/yS13rUmjDe4RtY1X9</a:t>
            </a:r>
          </a:p>
          <a:p>
            <a:pPr>
              <a:buAutoNum type="arabicPeriod"/>
            </a:pPr>
            <a:r>
              <a:rPr lang="en-US" dirty="0"/>
              <a:t>https://images.app.goo.gl/wB8Y7nvA2KCTeAqB8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4682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http://flickr.com/photos/nayukim/3826871881</a:t>
            </a:r>
          </a:p>
          <a:p>
            <a:r>
              <a:rPr lang="en-US" dirty="0"/>
              <a:t>https://www.geograph.org.uk/photo/7658579</a:t>
            </a:r>
          </a:p>
          <a:p>
            <a:r>
              <a:rPr lang="en-US" dirty="0">
                <a:hlinkClick r:id="rId4"/>
              </a:rPr>
              <a:t>Labrador Retriever Dog Pet Tongue - Free photo on </a:t>
            </a:r>
            <a:r>
              <a:rPr lang="en-US" dirty="0" err="1">
                <a:hlinkClick r:id="rId4"/>
              </a:rPr>
              <a:t>Pixabay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41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Download Beer Bottle Heineken2 Royalty-Free Stock Illustration Image –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Sex Love Embrace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Cough Disease Cold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0353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629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https://images.app.goo.gl/QtZgMBHsgfprrJd28</a:t>
            </a:r>
          </a:p>
          <a:p>
            <a:r>
              <a:rPr lang="en-US" dirty="0"/>
              <a:t>https://images.app.goo.gl/iPLisDgdBsEK5t9o8</a:t>
            </a:r>
          </a:p>
          <a:p>
            <a:r>
              <a:rPr lang="en-US" dirty="0"/>
              <a:t>https://images.app.goo.gl/W8i9nF4ouA3GPRJTA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5348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https://images.app.goo.gl/fU3vLUCS4C3dVx4y7</a:t>
            </a:r>
          </a:p>
          <a:p>
            <a:r>
              <a:rPr lang="en-US" dirty="0"/>
              <a:t>https://images.app.goo.gl/Fpr7dy3z2XrABomd9</a:t>
            </a:r>
          </a:p>
          <a:p>
            <a:r>
              <a:rPr lang="en-US" dirty="0"/>
              <a:t>https://images.app.goo.gl/sEx888LejU5NTua89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7380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https://images.app.goo.gl/L5WYv2qvVkkL6T4C8</a:t>
            </a:r>
          </a:p>
          <a:p>
            <a:r>
              <a:rPr lang="en-US" dirty="0"/>
              <a:t>https://images.app.goo.gl/npMxoEu2tYzywGZF6</a:t>
            </a:r>
          </a:p>
          <a:p>
            <a:r>
              <a:rPr lang="en-US" dirty="0"/>
              <a:t>https://images.app.goo.gl/APRMr2F1ciC4pm779</a:t>
            </a:r>
          </a:p>
          <a:p>
            <a:r>
              <a:rPr lang="en-US" dirty="0"/>
              <a:t>https://images.app.goo.gl/d99QqeereHtD9o9U6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54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https://images.app.goo.gl/pd7WCCZRHfGQ1aJt8</a:t>
            </a:r>
          </a:p>
          <a:p>
            <a:r>
              <a:rPr lang="en-US" dirty="0"/>
              <a:t>https://images.app.goo.gl/ytR2rKNGvF1Atjkx5</a:t>
            </a:r>
          </a:p>
          <a:p>
            <a:r>
              <a:rPr lang="en-US" dirty="0"/>
              <a:t>https://images.app.goo.gl/kj1t7rbU5idXyszw9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8712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https://images.app.goo.gl/CqCAVaUS7XwhwjTD6</a:t>
            </a:r>
          </a:p>
          <a:p>
            <a:r>
              <a:rPr lang="en-US" dirty="0"/>
              <a:t>https://images.app.goo.gl/RbfFJbEHrLwvgLL79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034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https://images.app.goo.gl/6eTcUL6uqSMWPYDq6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303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https://images.app.goo.gl/opJHri5y7ktoozX89</a:t>
            </a:r>
          </a:p>
          <a:p>
            <a:r>
              <a:rPr lang="en-US" dirty="0"/>
              <a:t>https://images.app.goo.gl/TEwVnHW4oeNK1e6h7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758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</a:t>
            </a:r>
          </a:p>
          <a:p>
            <a:r>
              <a:rPr lang="en-US" dirty="0"/>
              <a:t>1. </a:t>
            </a:r>
            <a:r>
              <a:rPr lang="en-US" dirty="0">
                <a:hlinkClick r:id="rId3"/>
              </a:rPr>
              <a:t>Download Pregnant, Woman, Pregnancy. Royalty-Free Vector Graphic -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/>
              <a:t>2,4. </a:t>
            </a:r>
            <a:r>
              <a:rPr lang="en-US" dirty="0" err="1"/>
              <a:t>Pixabay</a:t>
            </a:r>
            <a:r>
              <a:rPr lang="en-US" dirty="0"/>
              <a:t> </a:t>
            </a:r>
          </a:p>
          <a:p>
            <a:r>
              <a:rPr lang="en-US" dirty="0"/>
              <a:t>3. </a:t>
            </a:r>
            <a:r>
              <a:rPr lang="en-US" dirty="0">
                <a:hlinkClick r:id="rId4"/>
              </a:rPr>
              <a:t>Indonesia C-IYCF Counselling Cards (ptiib.s3.amazonaws.com)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011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https://images.app.goo.gl/HqyVpoX8ZVv3NVyn7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75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https://images.app.goo.gl/MdRXem7uj6MACdPC9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946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943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https://images.app.goo.gl/u7f497KEwsrSUUH26</a:t>
            </a:r>
          </a:p>
          <a:p>
            <a:r>
              <a:rPr lang="en-US" dirty="0"/>
              <a:t>https://images.app.goo.gl/Vao3ukC6jdYtEFKb6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377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https://images.app.goo.gl/JWAvXpjcoXwnkFLe9</a:t>
            </a:r>
          </a:p>
          <a:p>
            <a:r>
              <a:rPr lang="en-US" dirty="0"/>
              <a:t>https://images.app.goo.gl/byof1rGLKyJhn8B76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8931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https://images.app.goo.gl/6obihzM1p5zABAds9</a:t>
            </a:r>
          </a:p>
          <a:p>
            <a:r>
              <a:rPr lang="en-US" dirty="0"/>
              <a:t>https://images.app.goo.gl/x9W7YHutfFi2xabeA</a:t>
            </a:r>
          </a:p>
          <a:p>
            <a:r>
              <a:rPr lang="en-US" dirty="0"/>
              <a:t>https://images.app.goo.gl/f5NYigXSrR8yZraR7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76583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https://images.app.goo.gl/DtmBRXjduvm5MjVV6</a:t>
            </a:r>
          </a:p>
          <a:p>
            <a:r>
              <a:rPr lang="en-US" dirty="0"/>
              <a:t>https://images.app.goo.gl/zrc5AQQSremYit5Y8</a:t>
            </a:r>
          </a:p>
          <a:p>
            <a:r>
              <a:rPr lang="en-US" dirty="0"/>
              <a:t>https://images.app.goo.gl/cREhURopcBj71BnR6</a:t>
            </a:r>
          </a:p>
          <a:p>
            <a:r>
              <a:rPr lang="en-US" dirty="0"/>
              <a:t>https://images.app.goo.gl/dh37xe9ryMkxH86u9</a:t>
            </a:r>
          </a:p>
          <a:p>
            <a:r>
              <a:rPr lang="en-US" dirty="0"/>
              <a:t>https://images.app.goo.gl/bhBDW7VRfdK2p2fQ7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5455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https://images.app.goo.gl/JHbjnCyZDan6es5x6</a:t>
            </a:r>
          </a:p>
          <a:p>
            <a:r>
              <a:rPr lang="en-US" dirty="0"/>
              <a:t>https://images.app.goo.gl/gkoFz9iG6BvHJndE8</a:t>
            </a:r>
          </a:p>
          <a:p>
            <a:r>
              <a:rPr lang="en-US" dirty="0"/>
              <a:t>https://images.app.goo.gl/jVAnUEpRm5tLQWPQ8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2322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https://images.app.goo.gl/ckfvE5G8eRSmFhsLA</a:t>
            </a:r>
          </a:p>
          <a:p>
            <a:r>
              <a:rPr lang="en-US" dirty="0"/>
              <a:t>https://images.app.goo.gl/c2T1q2yxCc9Y9k8x9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338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https://images.app.goo.gl/J8G6nMVGpHNB4vKR7</a:t>
            </a:r>
          </a:p>
          <a:p>
            <a:r>
              <a:rPr lang="en-US" dirty="0"/>
              <a:t>https://images.app.goo.gl/jQWRWwUkq4Lf5Xt58</a:t>
            </a:r>
          </a:p>
          <a:p>
            <a:r>
              <a:rPr lang="en-US" dirty="0"/>
              <a:t>https://images.app.goo.gl/LMuXV4t5jfDHMwKF8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31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1. </a:t>
            </a:r>
            <a:r>
              <a:rPr lang="en-US" dirty="0" err="1"/>
              <a:t>Pixabay</a:t>
            </a:r>
            <a:endParaRPr lang="en-US" dirty="0"/>
          </a:p>
          <a:p>
            <a:r>
              <a:rPr lang="en-US" dirty="0"/>
              <a:t> 2. </a:t>
            </a:r>
            <a:r>
              <a:rPr lang="en-US" dirty="0">
                <a:hlinkClick r:id="rId3"/>
              </a:rPr>
              <a:t>Family Planning - Female sterilization - 08 - Non-country specific | IYCF Image Bank (advancingnutrition.org)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>
                <a:hlinkClick r:id="rId4"/>
              </a:rPr>
              <a:t>Download Connect Competition Pregnant Woman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>
                <a:hlinkClick r:id="rId5"/>
              </a:rPr>
              <a:t>Download Vegetables, Fruits, Food. Royalty-Free Vector Graphic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>
                <a:hlinkClick r:id="rId6"/>
              </a:rPr>
              <a:t>Breastfeeding - Early initiation of breastfeeding 0-6 </a:t>
            </a:r>
            <a:r>
              <a:rPr lang="en-US" dirty="0" err="1">
                <a:hlinkClick r:id="rId6"/>
              </a:rPr>
              <a:t>mo</a:t>
            </a:r>
            <a:r>
              <a:rPr lang="en-US" dirty="0">
                <a:hlinkClick r:id="rId6"/>
              </a:rPr>
              <a:t> - 02 - India | IYCF Image Bank (advancingnutrition.org)</a:t>
            </a:r>
            <a:endParaRPr lang="en-US" dirty="0"/>
          </a:p>
          <a:p>
            <a:r>
              <a:rPr lang="en-US" dirty="0"/>
              <a:t>6. </a:t>
            </a:r>
            <a:r>
              <a:rPr lang="en-US" dirty="0">
                <a:hlinkClick r:id="rId7"/>
              </a:rPr>
              <a:t>Family Planning - Birth Control - condom - 03 - Nepal | IYCF Image Bank (advancingnutrition.org)</a:t>
            </a:r>
            <a:endParaRPr lang="en-US" dirty="0"/>
          </a:p>
          <a:p>
            <a:r>
              <a:rPr lang="en-US" dirty="0">
                <a:hlinkClick r:id="rId8"/>
              </a:rPr>
              <a:t>Family Planning - Injectable contraceptives - 03 - Kyrgyz Republic | IYCF Image Bank (advancingnutrition.org)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8358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https://images.app.goo.gl/NKxcybaRcH7YCJ8Z7</a:t>
            </a:r>
          </a:p>
          <a:p>
            <a:r>
              <a:rPr lang="en-US" dirty="0"/>
              <a:t>https://images.app.goo.gl/U3PQXadEw66TUQjK6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493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https://images.app.goo.gl/TJZm1AzF4gGeCsBk7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3981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6568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128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075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https://images.app.goo.gl/74nSAM8fFwhAM1dy9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2477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 up boxes appear if any of the images are clicked</a:t>
            </a:r>
          </a:p>
          <a:p>
            <a:endParaRPr lang="en-US" dirty="0"/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Postpartum complications: What you need to know - Mayo Clinic</a:t>
            </a:r>
            <a:endParaRPr lang="en-US" dirty="0"/>
          </a:p>
          <a:p>
            <a:r>
              <a:rPr lang="en-US" dirty="0">
                <a:hlinkClick r:id="rId4"/>
              </a:rPr>
              <a:t>11.4 Postpartum complications | MSF Medical Guidelines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http://flickr.com/photos/pnash/6985860365</a:t>
            </a:r>
          </a:p>
          <a:p>
            <a:r>
              <a:rPr lang="en-US" dirty="0"/>
              <a:t>https://philosophicaldisquisitions.blogspot.com/2010/08/oppy-on-disagreement-part-3.html</a:t>
            </a:r>
          </a:p>
          <a:p>
            <a:r>
              <a:rPr lang="en-US" dirty="0">
                <a:hlinkClick r:id="rId5"/>
              </a:rPr>
              <a:t>Download Speech Bubble, Thought, Cloud. Royalty-Free Vector Graphic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>
                <a:hlinkClick r:id="rId6"/>
              </a:rPr>
              <a:t>Download Avatar Clients Customers Royalty-Free Stock Illustration Image -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3427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 up boxes appear if any of the images are clicked</a:t>
            </a:r>
          </a:p>
          <a:p>
            <a:endParaRPr lang="en-US" dirty="0"/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Postpartum complications: What you need to know - Mayo Clinic</a:t>
            </a:r>
            <a:endParaRPr lang="en-US" dirty="0"/>
          </a:p>
          <a:p>
            <a:r>
              <a:rPr lang="en-US" dirty="0">
                <a:hlinkClick r:id="rId4"/>
              </a:rPr>
              <a:t>11.4 Postpartum complications | MSF Medical Guidelines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http://prettycureallstarsdx.forosactivos.net/t265p75-kimokakkoi-pretty-cure</a:t>
            </a:r>
          </a:p>
          <a:p>
            <a:r>
              <a:rPr lang="en-US" dirty="0">
                <a:hlinkClick r:id="rId5"/>
              </a:rPr>
              <a:t>Download Stomach Body Little Girl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446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Bed, Hospital, Medical.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06981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Anatomical, Healthcare, Heart.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Anatomy, Lungs, Breathing.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2860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pPr>
              <a:buAutoNum type="arabicPeriod"/>
            </a:pPr>
            <a:r>
              <a:rPr lang="en-US" dirty="0">
                <a:hlinkClick r:id="rId3"/>
              </a:rPr>
              <a:t>Download Ambulance, Automobile, Rescue Service. Royalty-Free Vector Graphic –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4"/>
              </a:rPr>
              <a:t>Download Doctor Female Doctor Secretary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5"/>
              </a:rPr>
              <a:t>Download Birth, Child, Faith.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1218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6185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0614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18460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90392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https://www.flickr.com/photos/emmajane/45359115</a:t>
            </a:r>
          </a:p>
          <a:p>
            <a:r>
              <a:rPr lang="en-US" dirty="0"/>
              <a:t>http://babieslz.blogspot.com/2009/05/swollen-hand.html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7284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Belly Stomach Pain Pains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Thermometer Fever Number - Free photo on </a:t>
            </a:r>
            <a:r>
              <a:rPr lang="en-US" dirty="0" err="1">
                <a:hlinkClick r:id="rId5"/>
              </a:rPr>
              <a:t>Pixabay</a:t>
            </a:r>
            <a:r>
              <a:rPr lang="en-US" dirty="0">
                <a:hlinkClick r:id="rId5"/>
              </a:rPr>
              <a:t>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5013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1256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Blood Pressure Measuring Machine, Blood Pressure, Health. Royalty-Free Vector Graphic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0458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0990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125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pPr>
              <a:buAutoNum type="arabicPeriod"/>
            </a:pPr>
            <a:r>
              <a:rPr lang="en-US" dirty="0">
                <a:hlinkClick r:id="rId3"/>
              </a:rPr>
              <a:t>Download Ambulance, Automobile, Rescue Service. Royalty-Free Vector Graphic –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4"/>
              </a:rPr>
              <a:t>Download Doctor Female Doctor Secretary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5"/>
              </a:rPr>
              <a:t>Download Birth, Child, Faith.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737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04186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0842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/>
              <a:t>https://images.app.goo.gl/Qm7zs5okubHYp92E6</a:t>
            </a:r>
          </a:p>
          <a:p>
            <a:r>
              <a:rPr lang="en-US" dirty="0"/>
              <a:t>https://images.app.goo.gl/VKxow5skDNi486mj6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8930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https://images.app.goo.gl/G5oBBAqbZf3fjZDw6</a:t>
            </a:r>
          </a:p>
          <a:p>
            <a:r>
              <a:rPr lang="en-US" dirty="0"/>
              <a:t>https://images.app.goo.gl/k6vXBC7vAavig1Ad9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1145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8321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https://images.app.goo.gl/qB4phiRxBBofdJWaA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65438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https://images.app.goo.gl/uyZZSovfGsjXCYz1A</a:t>
            </a:r>
          </a:p>
          <a:p>
            <a:r>
              <a:rPr lang="en-US" dirty="0"/>
              <a:t>https://images.app.goo.gl/Y43KgAmNSJ4qHVpV9</a:t>
            </a:r>
          </a:p>
          <a:p>
            <a:r>
              <a:rPr lang="en-US" dirty="0"/>
              <a:t>https://images.app.goo.gl/MEDfz1v7jx1LjUhX8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54757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79886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https://images.app.goo.gl/dd92KfUY6QNSfdYd9</a:t>
            </a:r>
          </a:p>
          <a:p>
            <a:r>
              <a:rPr lang="en-US" dirty="0"/>
              <a:t>https://images.app.goo.gl/W1aHHahAEKARLZcG6</a:t>
            </a:r>
          </a:p>
          <a:p>
            <a:r>
              <a:rPr lang="en-US" dirty="0"/>
              <a:t>https://images.app.goo.gl/MfM2ycx9Q8WgfqDc7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8539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https://images.app.goo.gl/9ugaYr8hTnXjkNwc6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21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Arrows, Right, Next.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Headache Woman Sad Royalty-Free Stock Illustration Image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>
                <a:hlinkClick r:id="rId6"/>
              </a:rPr>
              <a:t>Download Symptoms Icons Person Royalty-Free Stock Illustration Image –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  <a:p>
            <a:r>
              <a:rPr lang="en-US" dirty="0">
                <a:hlinkClick r:id="rId7"/>
              </a:rPr>
              <a:t>Download Fatigue Work </a:t>
            </a:r>
            <a:r>
              <a:rPr lang="en-US" dirty="0" err="1">
                <a:hlinkClick r:id="rId7"/>
              </a:rPr>
              <a:t>Work</a:t>
            </a:r>
            <a:r>
              <a:rPr lang="en-US" dirty="0">
                <a:hlinkClick r:id="rId7"/>
              </a:rPr>
              <a:t> From Home Royalty-Free Stock Illustration Image – </a:t>
            </a:r>
            <a:r>
              <a:rPr lang="en-US" dirty="0" err="1">
                <a:hlinkClick r:id="rId7"/>
              </a:rPr>
              <a:t>Pixabay</a:t>
            </a:r>
            <a:endParaRPr lang="en-US" dirty="0"/>
          </a:p>
          <a:p>
            <a:r>
              <a:rPr lang="en-US" dirty="0">
                <a:hlinkClick r:id="rId8"/>
              </a:rPr>
              <a:t>Download Heart Attack Pain Man Royalty-Free Stock Illustration Image - </a:t>
            </a:r>
            <a:r>
              <a:rPr lang="en-US" dirty="0" err="1">
                <a:hlinkClick r:id="rId8"/>
              </a:rPr>
              <a:t>Pixabay</a:t>
            </a:r>
            <a:endParaRPr lang="en-US" dirty="0"/>
          </a:p>
          <a:p>
            <a:r>
              <a:rPr lang="en-US" dirty="0">
                <a:hlinkClick r:id="rId9"/>
              </a:rPr>
              <a:t>Download Loss Of Balance Dizziness Drunk Royalty-Free Stock Illustration Image – </a:t>
            </a:r>
            <a:r>
              <a:rPr lang="en-US" dirty="0" err="1">
                <a:hlinkClick r:id="rId9"/>
              </a:rPr>
              <a:t>Pixabay</a:t>
            </a:r>
            <a:endParaRPr lang="en-US" dirty="0"/>
          </a:p>
          <a:p>
            <a:r>
              <a:rPr lang="en-US" dirty="0">
                <a:hlinkClick r:id="rId10"/>
              </a:rPr>
              <a:t>Download Fever Sick Cold Royalty-Free Stock Illustration Image - </a:t>
            </a:r>
            <a:r>
              <a:rPr lang="en-US" dirty="0" err="1">
                <a:hlinkClick r:id="rId10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59760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https://images.app.goo.gl/YTWC9FzjTc1K5ZoQA</a:t>
            </a:r>
          </a:p>
          <a:p>
            <a:r>
              <a:rPr lang="en-US" dirty="0"/>
              <a:t>https://images.app.goo.gl/QywXtqSo22CM2RDUA</a:t>
            </a:r>
          </a:p>
          <a:p>
            <a:r>
              <a:rPr lang="en-US" dirty="0"/>
              <a:t>https://images.app.goo.gl/z72JbLNtAX2ChK5s9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47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 up boxes appear if any of the images are clicked</a:t>
            </a:r>
          </a:p>
          <a:p>
            <a:endParaRPr lang="en-US" dirty="0"/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https://www.pngall.com/stomach-ache-png/</a:t>
            </a:r>
          </a:p>
          <a:p>
            <a:r>
              <a:rPr lang="en-US" dirty="0"/>
              <a:t>https://s3-us-west-2.amazonaws.com/courses-images/wp-content/uploads/sites/5351/2020/07/15233245/nausea-vomiting-clipart-lg-807x1024.png</a:t>
            </a:r>
          </a:p>
          <a:p>
            <a:r>
              <a:rPr lang="en-US" dirty="0">
                <a:hlinkClick r:id="rId4"/>
              </a:rPr>
              <a:t>Download Birth, Child, Female. Royalty-Free Vector Graphic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Underwear Boxer Panties Royalty-Free Stock Illustration Image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/>
              <a:t>https://www.wikidoc.org/index.php/Primary_Intestinal_Lymphangiectasia</a:t>
            </a:r>
          </a:p>
          <a:p>
            <a:r>
              <a:rPr lang="en-US" dirty="0"/>
              <a:t>https://www.tuoptometrista.com/solucion/terapia-por-insuficiencia-acomodativa/</a:t>
            </a:r>
          </a:p>
          <a:p>
            <a:r>
              <a:rPr lang="en-US" dirty="0">
                <a:hlinkClick r:id="rId6"/>
              </a:rPr>
              <a:t>Download Glasses, Frequency, Glasses Frame. Royalty-Free Vector Graphic -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50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Blood Pressure Measuring Machine, Blood Pressure, Health. Royalty-Free Vector Graphic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775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-109801" y="3868474"/>
            <a:ext cx="7749117" cy="98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-2110052" y="2911211"/>
            <a:ext cx="7749117" cy="290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L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>
            <a:spLocks noGrp="1"/>
          </p:cNvSpPr>
          <p:nvPr>
            <p:ph type="title"/>
          </p:nvPr>
        </p:nvSpPr>
        <p:spPr>
          <a:xfrm>
            <a:off x="311944" y="2279653"/>
            <a:ext cx="3943350" cy="380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body" idx="1"/>
          </p:nvPr>
        </p:nvSpPr>
        <p:spPr>
          <a:xfrm>
            <a:off x="311944" y="6119286"/>
            <a:ext cx="3943350" cy="200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231457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314921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314921" y="2241551"/>
            <a:ext cx="1934170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2"/>
          </p:nvPr>
        </p:nvSpPr>
        <p:spPr>
          <a:xfrm>
            <a:off x="314921" y="3340100"/>
            <a:ext cx="1934170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3"/>
          </p:nvPr>
        </p:nvSpPr>
        <p:spPr>
          <a:xfrm>
            <a:off x="2314575" y="2241551"/>
            <a:ext cx="1943696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4"/>
          </p:nvPr>
        </p:nvSpPr>
        <p:spPr>
          <a:xfrm>
            <a:off x="2314575" y="3340100"/>
            <a:ext cx="1943696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-614892" y="3363384"/>
            <a:ext cx="5801784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jf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2.xml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fif"/><Relationship Id="rId7" Type="http://schemas.openxmlformats.org/officeDocument/2006/relationships/image" Target="../media/image31.png"/><Relationship Id="rId12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30.png"/><Relationship Id="rId4" Type="http://schemas.openxmlformats.org/officeDocument/2006/relationships/slide" Target="slide7.xml"/><Relationship Id="rId9" Type="http://schemas.openxmlformats.org/officeDocument/2006/relationships/slide" Target="slide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3.png"/><Relationship Id="rId3" Type="http://schemas.openxmlformats.org/officeDocument/2006/relationships/image" Target="../media/image1.jfif"/><Relationship Id="rId7" Type="http://schemas.openxmlformats.org/officeDocument/2006/relationships/slide" Target="slide24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slide" Target="slide67.xml"/><Relationship Id="rId5" Type="http://schemas.openxmlformats.org/officeDocument/2006/relationships/image" Target="../media/image16.png"/><Relationship Id="rId10" Type="http://schemas.openxmlformats.org/officeDocument/2006/relationships/image" Target="../media/image34.jpeg"/><Relationship Id="rId4" Type="http://schemas.openxmlformats.org/officeDocument/2006/relationships/slide" Target="slide7.xml"/><Relationship Id="rId9" Type="http://schemas.openxmlformats.org/officeDocument/2006/relationships/slide" Target="slide34.xml"/><Relationship Id="rId1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slide" Target="slide7.xml"/><Relationship Id="rId10" Type="http://schemas.openxmlformats.org/officeDocument/2006/relationships/slide" Target="slide4.xml"/><Relationship Id="rId4" Type="http://schemas.openxmlformats.org/officeDocument/2006/relationships/image" Target="../media/image1.jfif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jfif"/><Relationship Id="rId7" Type="http://schemas.openxmlformats.org/officeDocument/2006/relationships/slide" Target="slide34.xml"/><Relationship Id="rId12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30.png"/><Relationship Id="rId4" Type="http://schemas.openxmlformats.org/officeDocument/2006/relationships/slide" Target="slide7.xml"/><Relationship Id="rId9" Type="http://schemas.openxmlformats.org/officeDocument/2006/relationships/slide" Target="slide3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fi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11" Type="http://schemas.openxmlformats.org/officeDocument/2006/relationships/slide" Target="slide4.xml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8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0.xml"/><Relationship Id="rId5" Type="http://schemas.openxmlformats.org/officeDocument/2006/relationships/image" Target="../media/image16.png"/><Relationship Id="rId10" Type="http://schemas.openxmlformats.org/officeDocument/2006/relationships/slide" Target="slide4.xml"/><Relationship Id="rId4" Type="http://schemas.openxmlformats.org/officeDocument/2006/relationships/image" Target="../media/image1.jfif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slide" Target="slide4.xml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1.jfif"/><Relationship Id="rId9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.jf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slide" Target="slide4.xml"/><Relationship Id="rId4" Type="http://schemas.openxmlformats.org/officeDocument/2006/relationships/slide" Target="slide63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fi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slide" Target="slide4.xml"/><Relationship Id="rId5" Type="http://schemas.openxmlformats.org/officeDocument/2006/relationships/image" Target="../media/image39.png"/><Relationship Id="rId10" Type="http://schemas.openxmlformats.org/officeDocument/2006/relationships/image" Target="../media/image16.png"/><Relationship Id="rId4" Type="http://schemas.openxmlformats.org/officeDocument/2006/relationships/slide" Target="slide63.xml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1.jfif"/><Relationship Id="rId7" Type="http://schemas.openxmlformats.org/officeDocument/2006/relationships/image" Target="../media/image45.jpeg"/><Relationship Id="rId12" Type="http://schemas.openxmlformats.org/officeDocument/2006/relationships/slide" Target="slide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16.png"/><Relationship Id="rId5" Type="http://schemas.openxmlformats.org/officeDocument/2006/relationships/image" Target="../media/image30.png"/><Relationship Id="rId10" Type="http://schemas.openxmlformats.org/officeDocument/2006/relationships/slide" Target="slide8.xml"/><Relationship Id="rId4" Type="http://schemas.openxmlformats.org/officeDocument/2006/relationships/slide" Target="slide30.xml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f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image" Target="../media/image8.jpeg"/><Relationship Id="rId5" Type="http://schemas.openxmlformats.org/officeDocument/2006/relationships/slide" Target="slide3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image" Target="../media/image47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11" Type="http://schemas.openxmlformats.org/officeDocument/2006/relationships/slide" Target="slide8.xml"/><Relationship Id="rId5" Type="http://schemas.openxmlformats.org/officeDocument/2006/relationships/image" Target="../media/image30.png"/><Relationship Id="rId10" Type="http://schemas.openxmlformats.org/officeDocument/2006/relationships/image" Target="../media/image13.png"/><Relationship Id="rId4" Type="http://schemas.openxmlformats.org/officeDocument/2006/relationships/slide" Target="slide30.xml"/><Relationship Id="rId9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50.png"/><Relationship Id="rId18" Type="http://schemas.openxmlformats.org/officeDocument/2006/relationships/slide" Target="slide4.xml"/><Relationship Id="rId3" Type="http://schemas.openxmlformats.org/officeDocument/2006/relationships/slide" Target="slide5.xml"/><Relationship Id="rId7" Type="http://schemas.openxmlformats.org/officeDocument/2006/relationships/image" Target="../media/image33.png"/><Relationship Id="rId12" Type="http://schemas.openxmlformats.org/officeDocument/2006/relationships/slide" Target="slide26.xml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6" Type="http://schemas.openxmlformats.org/officeDocument/2006/relationships/slide" Target="slide4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image" Target="../media/image34.jpeg"/><Relationship Id="rId5" Type="http://schemas.openxmlformats.org/officeDocument/2006/relationships/image" Target="../media/image14.jpeg"/><Relationship Id="rId15" Type="http://schemas.openxmlformats.org/officeDocument/2006/relationships/image" Target="../media/image51.jpeg"/><Relationship Id="rId10" Type="http://schemas.openxmlformats.org/officeDocument/2006/relationships/slide" Target="slide34.xml"/><Relationship Id="rId4" Type="http://schemas.openxmlformats.org/officeDocument/2006/relationships/image" Target="../media/image1.jfif"/><Relationship Id="rId9" Type="http://schemas.openxmlformats.org/officeDocument/2006/relationships/image" Target="../media/image30.png"/><Relationship Id="rId14" Type="http://schemas.openxmlformats.org/officeDocument/2006/relationships/slide" Target="slide3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" Target="slide24.xml"/><Relationship Id="rId7" Type="http://schemas.openxmlformats.org/officeDocument/2006/relationships/slide" Target="slide23.xml"/><Relationship Id="rId12" Type="http://schemas.openxmlformats.org/officeDocument/2006/relationships/slide" Target="slide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fif"/><Relationship Id="rId11" Type="http://schemas.openxmlformats.org/officeDocument/2006/relationships/image" Target="../media/image33.png"/><Relationship Id="rId5" Type="http://schemas.openxmlformats.org/officeDocument/2006/relationships/slide" Target="slide21.xml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18" Type="http://schemas.openxmlformats.org/officeDocument/2006/relationships/image" Target="../media/image58.png"/><Relationship Id="rId3" Type="http://schemas.openxmlformats.org/officeDocument/2006/relationships/image" Target="../media/image1.jfif"/><Relationship Id="rId7" Type="http://schemas.openxmlformats.org/officeDocument/2006/relationships/slide" Target="slide24.xml"/><Relationship Id="rId12" Type="http://schemas.openxmlformats.org/officeDocument/2006/relationships/image" Target="../media/image22.jpeg"/><Relationship Id="rId17" Type="http://schemas.openxmlformats.org/officeDocument/2006/relationships/image" Target="../media/image57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6.png"/><Relationship Id="rId20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slide" Target="slide21.xml"/><Relationship Id="rId15" Type="http://schemas.openxmlformats.org/officeDocument/2006/relationships/image" Target="../media/image55.jpeg"/><Relationship Id="rId10" Type="http://schemas.openxmlformats.org/officeDocument/2006/relationships/image" Target="../media/image54.png"/><Relationship Id="rId19" Type="http://schemas.openxmlformats.org/officeDocument/2006/relationships/image" Target="../media/image37.png"/><Relationship Id="rId4" Type="http://schemas.openxmlformats.org/officeDocument/2006/relationships/image" Target="../media/image53.png"/><Relationship Id="rId9" Type="http://schemas.openxmlformats.org/officeDocument/2006/relationships/slide" Target="slide25.xml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1.jpeg"/><Relationship Id="rId3" Type="http://schemas.openxmlformats.org/officeDocument/2006/relationships/slide" Target="slide21.xml"/><Relationship Id="rId7" Type="http://schemas.openxmlformats.org/officeDocument/2006/relationships/slide" Target="slide23.xm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9.pn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25.xml"/><Relationship Id="rId1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64.jpeg"/><Relationship Id="rId3" Type="http://schemas.openxmlformats.org/officeDocument/2006/relationships/image" Target="../media/image1.jfif"/><Relationship Id="rId7" Type="http://schemas.openxmlformats.org/officeDocument/2006/relationships/slide" Target="slide24.xm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2.jpeg"/><Relationship Id="rId5" Type="http://schemas.openxmlformats.org/officeDocument/2006/relationships/slide" Target="slide21.xml"/><Relationship Id="rId10" Type="http://schemas.openxmlformats.org/officeDocument/2006/relationships/image" Target="../media/image53.png"/><Relationship Id="rId4" Type="http://schemas.openxmlformats.org/officeDocument/2006/relationships/image" Target="../media/image54.png"/><Relationship Id="rId9" Type="http://schemas.openxmlformats.org/officeDocument/2006/relationships/slide" Target="slide23.xml"/><Relationship Id="rId1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3.png"/><Relationship Id="rId3" Type="http://schemas.openxmlformats.org/officeDocument/2006/relationships/slide" Target="slide28.xml"/><Relationship Id="rId7" Type="http://schemas.openxmlformats.org/officeDocument/2006/relationships/slide" Target="slide27.xm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65.jpe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29.xml"/><Relationship Id="rId14" Type="http://schemas.openxmlformats.org/officeDocument/2006/relationships/slide" Target="slide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slide" Target="slide28.xm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7.jpeg"/><Relationship Id="rId5" Type="http://schemas.openxmlformats.org/officeDocument/2006/relationships/slide" Target="slide21.xml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slide" Target="slide21.xml"/><Relationship Id="rId7" Type="http://schemas.openxmlformats.org/officeDocument/2006/relationships/slide" Target="slide27.xml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7.jpe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slide" Target="slide27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0.jpeg"/><Relationship Id="rId5" Type="http://schemas.openxmlformats.org/officeDocument/2006/relationships/slide" Target="slide21.xml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fif"/><Relationship Id="rId5" Type="http://schemas.openxmlformats.org/officeDocument/2006/relationships/slide" Target="slide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27.jpeg"/><Relationship Id="rId3" Type="http://schemas.openxmlformats.org/officeDocument/2006/relationships/slide" Target="slide32.xml"/><Relationship Id="rId7" Type="http://schemas.openxmlformats.org/officeDocument/2006/relationships/slide" Target="slide31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72.jpe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33.xml"/><Relationship Id="rId14" Type="http://schemas.openxmlformats.org/officeDocument/2006/relationships/slide" Target="slide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23.png"/><Relationship Id="rId18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slide" Target="slide32.xml"/><Relationship Id="rId12" Type="http://schemas.openxmlformats.org/officeDocument/2006/relationships/image" Target="../media/image41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slide" Target="slide21.xml"/><Relationship Id="rId15" Type="http://schemas.openxmlformats.org/officeDocument/2006/relationships/image" Target="../media/image29.png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33.xml"/><Relationship Id="rId1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2.png"/><Relationship Id="rId3" Type="http://schemas.openxmlformats.org/officeDocument/2006/relationships/slide" Target="slide21.xml"/><Relationship Id="rId7" Type="http://schemas.openxmlformats.org/officeDocument/2006/relationships/slide" Target="slide31.xml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5" Type="http://schemas.openxmlformats.org/officeDocument/2006/relationships/image" Target="../media/image1.jfif"/><Relationship Id="rId15" Type="http://schemas.openxmlformats.org/officeDocument/2006/relationships/slide" Target="slide4.xml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33.xml"/><Relationship Id="rId1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slide" Target="slide31.xm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4.jpeg"/><Relationship Id="rId5" Type="http://schemas.openxmlformats.org/officeDocument/2006/relationships/slide" Target="slide21.xml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4.jpeg"/><Relationship Id="rId3" Type="http://schemas.openxmlformats.org/officeDocument/2006/relationships/slide" Target="slide36.xml"/><Relationship Id="rId7" Type="http://schemas.openxmlformats.org/officeDocument/2006/relationships/slide" Target="slide35.xml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76.pn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37.xml"/><Relationship Id="rId14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77.png"/><Relationship Id="rId3" Type="http://schemas.openxmlformats.org/officeDocument/2006/relationships/image" Target="../media/image1.jfif"/><Relationship Id="rId7" Type="http://schemas.openxmlformats.org/officeDocument/2006/relationships/slide" Target="slide36.xml"/><Relationship Id="rId12" Type="http://schemas.openxmlformats.org/officeDocument/2006/relationships/image" Target="../media/image23.png"/><Relationship Id="rId17" Type="http://schemas.openxmlformats.org/officeDocument/2006/relationships/slide" Target="slide4.xm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slide" Target="slide21.xml"/><Relationship Id="rId15" Type="http://schemas.openxmlformats.org/officeDocument/2006/relationships/image" Target="../media/image79.jpeg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37.xml"/><Relationship Id="rId1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0.png"/><Relationship Id="rId3" Type="http://schemas.openxmlformats.org/officeDocument/2006/relationships/slide" Target="slide21.xml"/><Relationship Id="rId7" Type="http://schemas.openxmlformats.org/officeDocument/2006/relationships/slide" Target="slide35.xml"/><Relationship Id="rId12" Type="http://schemas.openxmlformats.org/officeDocument/2006/relationships/image" Target="../media/image61.jpeg"/><Relationship Id="rId17" Type="http://schemas.openxmlformats.org/officeDocument/2006/relationships/slide" Target="slide4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5.png"/><Relationship Id="rId5" Type="http://schemas.openxmlformats.org/officeDocument/2006/relationships/image" Target="../media/image1.jfif"/><Relationship Id="rId15" Type="http://schemas.openxmlformats.org/officeDocument/2006/relationships/image" Target="../media/image82.jpeg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37.xml"/><Relationship Id="rId1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84.jpeg"/><Relationship Id="rId3" Type="http://schemas.openxmlformats.org/officeDocument/2006/relationships/image" Target="../media/image1.jfif"/><Relationship Id="rId7" Type="http://schemas.openxmlformats.org/officeDocument/2006/relationships/slide" Target="slide35.xml"/><Relationship Id="rId12" Type="http://schemas.openxmlformats.org/officeDocument/2006/relationships/image" Target="../media/image64.jpeg"/><Relationship Id="rId2" Type="http://schemas.openxmlformats.org/officeDocument/2006/relationships/notesSlide" Target="../notesSlides/notesSlide37.xml"/><Relationship Id="rId16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7.png"/><Relationship Id="rId5" Type="http://schemas.openxmlformats.org/officeDocument/2006/relationships/slide" Target="slide21.xml"/><Relationship Id="rId15" Type="http://schemas.openxmlformats.org/officeDocument/2006/relationships/image" Target="../media/image86.jpeg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36.xml"/><Relationship Id="rId14" Type="http://schemas.openxmlformats.org/officeDocument/2006/relationships/image" Target="../media/image8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slide" Target="slide40.xml"/><Relationship Id="rId7" Type="http://schemas.openxmlformats.org/officeDocument/2006/relationships/slide" Target="slide39.xml"/><Relationship Id="rId12" Type="http://schemas.openxmlformats.org/officeDocument/2006/relationships/image" Target="../media/image8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87.pn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4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90.jpeg"/><Relationship Id="rId3" Type="http://schemas.openxmlformats.org/officeDocument/2006/relationships/image" Target="../media/image1.jfif"/><Relationship Id="rId7" Type="http://schemas.openxmlformats.org/officeDocument/2006/relationships/slide" Target="slide40.xm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2.jpeg"/><Relationship Id="rId5" Type="http://schemas.openxmlformats.org/officeDocument/2006/relationships/slide" Target="slide21.xml"/><Relationship Id="rId15" Type="http://schemas.openxmlformats.org/officeDocument/2006/relationships/slide" Target="slide4.xml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41.xml"/><Relationship Id="rId1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3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slide" Target="slide6.xml"/><Relationship Id="rId4" Type="http://schemas.openxmlformats.org/officeDocument/2006/relationships/image" Target="../media/image1.jfif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3.png"/><Relationship Id="rId3" Type="http://schemas.openxmlformats.org/officeDocument/2006/relationships/slide" Target="slide21.xml"/><Relationship Id="rId7" Type="http://schemas.openxmlformats.org/officeDocument/2006/relationships/slide" Target="slide39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1.jpeg"/><Relationship Id="rId5" Type="http://schemas.openxmlformats.org/officeDocument/2006/relationships/image" Target="../media/image1.jfif"/><Relationship Id="rId15" Type="http://schemas.openxmlformats.org/officeDocument/2006/relationships/slide" Target="slide4.xml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41.xml"/><Relationship Id="rId1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fif"/><Relationship Id="rId7" Type="http://schemas.openxmlformats.org/officeDocument/2006/relationships/slide" Target="slide39.xml"/><Relationship Id="rId12" Type="http://schemas.openxmlformats.org/officeDocument/2006/relationships/slide" Target="slide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4.jpeg"/><Relationship Id="rId5" Type="http://schemas.openxmlformats.org/officeDocument/2006/relationships/slide" Target="slide21.xml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slide" Target="slide44.xml"/><Relationship Id="rId7" Type="http://schemas.openxmlformats.org/officeDocument/2006/relationships/slide" Target="slide43.xml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52.jpe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4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52.jpeg"/><Relationship Id="rId3" Type="http://schemas.openxmlformats.org/officeDocument/2006/relationships/image" Target="../media/image1.jfif"/><Relationship Id="rId7" Type="http://schemas.openxmlformats.org/officeDocument/2006/relationships/slide" Target="slide44.xml"/><Relationship Id="rId12" Type="http://schemas.openxmlformats.org/officeDocument/2006/relationships/image" Target="../media/image89.png"/><Relationship Id="rId17" Type="http://schemas.openxmlformats.org/officeDocument/2006/relationships/slide" Target="slide4.xm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slide" Target="slide21.xml"/><Relationship Id="rId15" Type="http://schemas.openxmlformats.org/officeDocument/2006/relationships/image" Target="../media/image36.png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45.xml"/><Relationship Id="rId14" Type="http://schemas.openxmlformats.org/officeDocument/2006/relationships/image" Target="../media/image90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96.jpeg"/><Relationship Id="rId3" Type="http://schemas.openxmlformats.org/officeDocument/2006/relationships/slide" Target="slide21.xml"/><Relationship Id="rId7" Type="http://schemas.openxmlformats.org/officeDocument/2006/relationships/slide" Target="slide43.xml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5.pn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45.xml"/><Relationship Id="rId14" Type="http://schemas.openxmlformats.org/officeDocument/2006/relationships/slide" Target="slide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fif"/><Relationship Id="rId7" Type="http://schemas.openxmlformats.org/officeDocument/2006/relationships/slide" Target="slide43.xml"/><Relationship Id="rId12" Type="http://schemas.openxmlformats.org/officeDocument/2006/relationships/slide" Target="slide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7.jpeg"/><Relationship Id="rId5" Type="http://schemas.openxmlformats.org/officeDocument/2006/relationships/slide" Target="slide21.xml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8.png"/><Relationship Id="rId3" Type="http://schemas.openxmlformats.org/officeDocument/2006/relationships/slide" Target="slide6.xml"/><Relationship Id="rId7" Type="http://schemas.openxmlformats.org/officeDocument/2006/relationships/slide" Target="slide48.xml"/><Relationship Id="rId12" Type="http://schemas.openxmlformats.org/officeDocument/2006/relationships/slide" Target="slide50.xml"/><Relationship Id="rId2" Type="http://schemas.openxmlformats.org/officeDocument/2006/relationships/notesSlide" Target="../notesSlides/notesSlide46.xml"/><Relationship Id="rId16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slide" Target="slide47.xml"/><Relationship Id="rId15" Type="http://schemas.openxmlformats.org/officeDocument/2006/relationships/image" Target="../media/image99.png"/><Relationship Id="rId10" Type="http://schemas.openxmlformats.org/officeDocument/2006/relationships/image" Target="../media/image19.png"/><Relationship Id="rId4" Type="http://schemas.openxmlformats.org/officeDocument/2006/relationships/image" Target="../media/image1.jfif"/><Relationship Id="rId9" Type="http://schemas.openxmlformats.org/officeDocument/2006/relationships/slide" Target="slide49.xml"/><Relationship Id="rId14" Type="http://schemas.openxmlformats.org/officeDocument/2006/relationships/slide" Target="slide5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image" Target="../media/image17.png"/><Relationship Id="rId18" Type="http://schemas.openxmlformats.org/officeDocument/2006/relationships/slide" Target="slide4.xml"/><Relationship Id="rId3" Type="http://schemas.openxmlformats.org/officeDocument/2006/relationships/slide" Target="slide46.xml"/><Relationship Id="rId7" Type="http://schemas.openxmlformats.org/officeDocument/2006/relationships/image" Target="../media/image26.png"/><Relationship Id="rId12" Type="http://schemas.openxmlformats.org/officeDocument/2006/relationships/slide" Target="slide9.xml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6" Type="http://schemas.openxmlformats.org/officeDocument/2006/relationships/slide" Target="slide5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2.xml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44.png"/><Relationship Id="rId10" Type="http://schemas.openxmlformats.org/officeDocument/2006/relationships/slide" Target="slide55.xml"/><Relationship Id="rId4" Type="http://schemas.openxmlformats.org/officeDocument/2006/relationships/image" Target="../media/image1.jfif"/><Relationship Id="rId9" Type="http://schemas.openxmlformats.org/officeDocument/2006/relationships/image" Target="../media/image27.jpeg"/><Relationship Id="rId14" Type="http://schemas.openxmlformats.org/officeDocument/2006/relationships/slide" Target="slide5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image" Target="../media/image3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30.png"/><Relationship Id="rId4" Type="http://schemas.openxmlformats.org/officeDocument/2006/relationships/slide" Target="slide46.xml"/><Relationship Id="rId9" Type="http://schemas.openxmlformats.org/officeDocument/2006/relationships/slide" Target="slide5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3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4.xml"/><Relationship Id="rId4" Type="http://schemas.openxmlformats.org/officeDocument/2006/relationships/image" Target="../media/image1.jfif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4.xml"/><Relationship Id="rId7" Type="http://schemas.openxmlformats.org/officeDocument/2006/relationships/slide" Target="slide2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10" Type="http://schemas.openxmlformats.org/officeDocument/2006/relationships/image" Target="../media/image11.png"/><Relationship Id="rId4" Type="http://schemas.openxmlformats.org/officeDocument/2006/relationships/image" Target="../media/image1.jfif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1.jf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slide" Target="slide4.xml"/><Relationship Id="rId5" Type="http://schemas.openxmlformats.org/officeDocument/2006/relationships/slide" Target="slide59.xml"/><Relationship Id="rId10" Type="http://schemas.openxmlformats.org/officeDocument/2006/relationships/image" Target="../media/image98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fif"/><Relationship Id="rId7" Type="http://schemas.openxmlformats.org/officeDocument/2006/relationships/slide" Target="slide6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slide" Target="slide4.xml"/><Relationship Id="rId5" Type="http://schemas.openxmlformats.org/officeDocument/2006/relationships/slide" Target="slide46.xml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slide" Target="slide5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.jf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slide" Target="slide47.xml"/><Relationship Id="rId10" Type="http://schemas.openxmlformats.org/officeDocument/2006/relationships/slide" Target="slide4.xml"/><Relationship Id="rId4" Type="http://schemas.openxmlformats.org/officeDocument/2006/relationships/image" Target="../media/image14.jpeg"/><Relationship Id="rId9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fif"/><Relationship Id="rId7" Type="http://schemas.openxmlformats.org/officeDocument/2006/relationships/slide" Target="slide6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slide" Target="slide4.xml"/><Relationship Id="rId5" Type="http://schemas.openxmlformats.org/officeDocument/2006/relationships/slide" Target="slide47.xml"/><Relationship Id="rId10" Type="http://schemas.openxmlformats.org/officeDocument/2006/relationships/image" Target="../media/image78.jpeg"/><Relationship Id="rId4" Type="http://schemas.openxmlformats.org/officeDocument/2006/relationships/image" Target="../media/image14.jpeg"/><Relationship Id="rId9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image" Target="../media/image30.png"/><Relationship Id="rId12" Type="http://schemas.openxmlformats.org/officeDocument/2006/relationships/image" Target="../media/image6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11" Type="http://schemas.openxmlformats.org/officeDocument/2006/relationships/image" Target="../media/image14.jpeg"/><Relationship Id="rId5" Type="http://schemas.openxmlformats.org/officeDocument/2006/relationships/image" Target="../media/image46.jpeg"/><Relationship Id="rId10" Type="http://schemas.openxmlformats.org/officeDocument/2006/relationships/image" Target="../media/image16.png"/><Relationship Id="rId4" Type="http://schemas.openxmlformats.org/officeDocument/2006/relationships/image" Target="../media/image27.jpeg"/><Relationship Id="rId9" Type="http://schemas.openxmlformats.org/officeDocument/2006/relationships/slide" Target="slide4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fi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slide" Target="slide4.xml"/><Relationship Id="rId5" Type="http://schemas.openxmlformats.org/officeDocument/2006/relationships/image" Target="../media/image39.png"/><Relationship Id="rId10" Type="http://schemas.openxmlformats.org/officeDocument/2006/relationships/image" Target="../media/image16.png"/><Relationship Id="rId4" Type="http://schemas.openxmlformats.org/officeDocument/2006/relationships/slide" Target="slide63.xml"/><Relationship Id="rId9" Type="http://schemas.openxmlformats.org/officeDocument/2006/relationships/slide" Target="slide4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fi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5" Type="http://schemas.openxmlformats.org/officeDocument/2006/relationships/image" Target="../media/image16.png"/><Relationship Id="rId10" Type="http://schemas.openxmlformats.org/officeDocument/2006/relationships/slide" Target="slide4.xml"/><Relationship Id="rId4" Type="http://schemas.openxmlformats.org/officeDocument/2006/relationships/slide" Target="slide47.xml"/><Relationship Id="rId9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image" Target="../media/image1.jf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slide" Target="slide4.xml"/><Relationship Id="rId5" Type="http://schemas.openxmlformats.org/officeDocument/2006/relationships/slide" Target="slide59.xml"/><Relationship Id="rId10" Type="http://schemas.openxmlformats.org/officeDocument/2006/relationships/image" Target="../media/image14.jpeg"/><Relationship Id="rId4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6.xml"/><Relationship Id="rId7" Type="http://schemas.openxmlformats.org/officeDocument/2006/relationships/image" Target="../media/image100.png"/><Relationship Id="rId12" Type="http://schemas.openxmlformats.org/officeDocument/2006/relationships/slide" Target="slide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11" Type="http://schemas.openxmlformats.org/officeDocument/2006/relationships/image" Target="../media/image98.png"/><Relationship Id="rId5" Type="http://schemas.openxmlformats.org/officeDocument/2006/relationships/image" Target="../media/image13.png"/><Relationship Id="rId10" Type="http://schemas.openxmlformats.org/officeDocument/2006/relationships/slide" Target="slide59.xml"/><Relationship Id="rId4" Type="http://schemas.openxmlformats.org/officeDocument/2006/relationships/image" Target="../media/image1.jfif"/><Relationship Id="rId9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slide" Target="slide61.xml"/><Relationship Id="rId7" Type="http://schemas.openxmlformats.org/officeDocument/2006/relationships/image" Target="../media/image53.png"/><Relationship Id="rId12" Type="http://schemas.openxmlformats.org/officeDocument/2006/relationships/slide" Target="slide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0.xml"/><Relationship Id="rId11" Type="http://schemas.openxmlformats.org/officeDocument/2006/relationships/image" Target="../media/image98.png"/><Relationship Id="rId5" Type="http://schemas.openxmlformats.org/officeDocument/2006/relationships/image" Target="../media/image1.jfif"/><Relationship Id="rId10" Type="http://schemas.openxmlformats.org/officeDocument/2006/relationships/image" Target="../media/image12.png"/><Relationship Id="rId4" Type="http://schemas.openxmlformats.org/officeDocument/2006/relationships/image" Target="../media/image14.jpe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4.xml"/><Relationship Id="rId7" Type="http://schemas.openxmlformats.org/officeDocument/2006/relationships/slide" Target="slide5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slide" Target="slide46.xml"/><Relationship Id="rId10" Type="http://schemas.openxmlformats.org/officeDocument/2006/relationships/image" Target="../media/image12.png"/><Relationship Id="rId4" Type="http://schemas.openxmlformats.org/officeDocument/2006/relationships/image" Target="../media/image1.jfif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1.png"/><Relationship Id="rId18" Type="http://schemas.openxmlformats.org/officeDocument/2006/relationships/image" Target="../media/image73.png"/><Relationship Id="rId3" Type="http://schemas.openxmlformats.org/officeDocument/2006/relationships/slide" Target="slide21.xml"/><Relationship Id="rId7" Type="http://schemas.openxmlformats.org/officeDocument/2006/relationships/slide" Target="slide58.xml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98.png"/><Relationship Id="rId5" Type="http://schemas.openxmlformats.org/officeDocument/2006/relationships/image" Target="../media/image1.jfif"/><Relationship Id="rId15" Type="http://schemas.openxmlformats.org/officeDocument/2006/relationships/image" Target="../media/image28.jpeg"/><Relationship Id="rId10" Type="http://schemas.openxmlformats.org/officeDocument/2006/relationships/image" Target="../media/image54.png"/><Relationship Id="rId19" Type="http://schemas.openxmlformats.org/officeDocument/2006/relationships/slide" Target="slide4.xml"/><Relationship Id="rId4" Type="http://schemas.openxmlformats.org/officeDocument/2006/relationships/image" Target="../media/image14.jpeg"/><Relationship Id="rId9" Type="http://schemas.openxmlformats.org/officeDocument/2006/relationships/slide" Target="slide62.xml"/><Relationship Id="rId1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image" Target="../media/image14.jpeg"/><Relationship Id="rId7" Type="http://schemas.openxmlformats.org/officeDocument/2006/relationships/slide" Target="slide60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slide" Target="slide58.xml"/><Relationship Id="rId10" Type="http://schemas.openxmlformats.org/officeDocument/2006/relationships/image" Target="../media/image54.png"/><Relationship Id="rId4" Type="http://schemas.openxmlformats.org/officeDocument/2006/relationships/image" Target="../media/image1.jfif"/><Relationship Id="rId9" Type="http://schemas.openxmlformats.org/officeDocument/2006/relationships/slide" Target="slide6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2.jpeg"/><Relationship Id="rId3" Type="http://schemas.openxmlformats.org/officeDocument/2006/relationships/slide" Target="slide21.xml"/><Relationship Id="rId7" Type="http://schemas.openxmlformats.org/officeDocument/2006/relationships/slide" Target="slide58.xml"/><Relationship Id="rId12" Type="http://schemas.openxmlformats.org/officeDocument/2006/relationships/image" Target="../media/image10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7.jpeg"/><Relationship Id="rId5" Type="http://schemas.openxmlformats.org/officeDocument/2006/relationships/image" Target="../media/image1.jfif"/><Relationship Id="rId10" Type="http://schemas.openxmlformats.org/officeDocument/2006/relationships/image" Target="../media/image53.png"/><Relationship Id="rId4" Type="http://schemas.openxmlformats.org/officeDocument/2006/relationships/image" Target="../media/image14.jpeg"/><Relationship Id="rId9" Type="http://schemas.openxmlformats.org/officeDocument/2006/relationships/slide" Target="slide60.xml"/><Relationship Id="rId14" Type="http://schemas.openxmlformats.org/officeDocument/2006/relationships/slide" Target="slide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3" Type="http://schemas.openxmlformats.org/officeDocument/2006/relationships/image" Target="../media/image103.jpeg"/><Relationship Id="rId7" Type="http://schemas.openxmlformats.org/officeDocument/2006/relationships/image" Target="../media/image1.jfif"/><Relationship Id="rId12" Type="http://schemas.openxmlformats.org/officeDocument/2006/relationships/slide" Target="slide4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54.png"/><Relationship Id="rId5" Type="http://schemas.openxmlformats.org/officeDocument/2006/relationships/slide" Target="slide65.xml"/><Relationship Id="rId10" Type="http://schemas.openxmlformats.org/officeDocument/2006/relationships/slide" Target="slide66.xml"/><Relationship Id="rId4" Type="http://schemas.openxmlformats.org/officeDocument/2006/relationships/image" Target="../media/image104.jpeg"/><Relationship Id="rId9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40.png"/><Relationship Id="rId3" Type="http://schemas.openxmlformats.org/officeDocument/2006/relationships/image" Target="../media/image1.jfif"/><Relationship Id="rId7" Type="http://schemas.openxmlformats.org/officeDocument/2006/relationships/slide" Target="slide65.xml"/><Relationship Id="rId12" Type="http://schemas.openxmlformats.org/officeDocument/2006/relationships/image" Target="../media/image25.png"/><Relationship Id="rId17" Type="http://schemas.openxmlformats.org/officeDocument/2006/relationships/slide" Target="slide4.xml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slide" Target="slide15.xml"/><Relationship Id="rId5" Type="http://schemas.openxmlformats.org/officeDocument/2006/relationships/slide" Target="slide58.xml"/><Relationship Id="rId1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66.xml"/><Relationship Id="rId1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5.jpeg"/><Relationship Id="rId3" Type="http://schemas.openxmlformats.org/officeDocument/2006/relationships/image" Target="../media/image14.jpeg"/><Relationship Id="rId7" Type="http://schemas.openxmlformats.org/officeDocument/2006/relationships/slide" Target="slide64.xml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88.jpeg"/><Relationship Id="rId5" Type="http://schemas.openxmlformats.org/officeDocument/2006/relationships/slide" Target="slide58.xml"/><Relationship Id="rId10" Type="http://schemas.openxmlformats.org/officeDocument/2006/relationships/image" Target="../media/image54.png"/><Relationship Id="rId4" Type="http://schemas.openxmlformats.org/officeDocument/2006/relationships/image" Target="../media/image1.jfif"/><Relationship Id="rId9" Type="http://schemas.openxmlformats.org/officeDocument/2006/relationships/slide" Target="slide66.xml"/><Relationship Id="rId14" Type="http://schemas.openxmlformats.org/officeDocument/2006/relationships/slide" Target="slide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13" Type="http://schemas.openxmlformats.org/officeDocument/2006/relationships/image" Target="../media/image108.png"/><Relationship Id="rId3" Type="http://schemas.openxmlformats.org/officeDocument/2006/relationships/image" Target="../media/image106.jpeg"/><Relationship Id="rId7" Type="http://schemas.openxmlformats.org/officeDocument/2006/relationships/image" Target="../media/image16.png"/><Relationship Id="rId12" Type="http://schemas.openxmlformats.org/officeDocument/2006/relationships/image" Target="../media/image10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14.jpeg"/><Relationship Id="rId5" Type="http://schemas.openxmlformats.org/officeDocument/2006/relationships/image" Target="../media/image54.png"/><Relationship Id="rId10" Type="http://schemas.openxmlformats.org/officeDocument/2006/relationships/slide" Target="slide65.xml"/><Relationship Id="rId4" Type="http://schemas.openxmlformats.org/officeDocument/2006/relationships/image" Target="../media/image1.jfif"/><Relationship Id="rId9" Type="http://schemas.openxmlformats.org/officeDocument/2006/relationships/image" Target="../media/image53.png"/><Relationship Id="rId14" Type="http://schemas.openxmlformats.org/officeDocument/2006/relationships/slide" Target="slide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9.xml"/><Relationship Id="rId7" Type="http://schemas.openxmlformats.org/officeDocument/2006/relationships/image" Target="../media/image53.png"/><Relationship Id="rId12" Type="http://schemas.openxmlformats.org/officeDocument/2006/relationships/slide" Target="slide4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8.xml"/><Relationship Id="rId11" Type="http://schemas.openxmlformats.org/officeDocument/2006/relationships/image" Target="../media/image96.jpeg"/><Relationship Id="rId5" Type="http://schemas.openxmlformats.org/officeDocument/2006/relationships/image" Target="../media/image1.jfif"/><Relationship Id="rId10" Type="http://schemas.openxmlformats.org/officeDocument/2006/relationships/image" Target="../media/image35.png"/><Relationship Id="rId4" Type="http://schemas.openxmlformats.org/officeDocument/2006/relationships/image" Target="../media/image14.jpeg"/><Relationship Id="rId9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image" Target="../media/image110.jpeg"/><Relationship Id="rId3" Type="http://schemas.openxmlformats.org/officeDocument/2006/relationships/image" Target="../media/image109.png"/><Relationship Id="rId7" Type="http://schemas.openxmlformats.org/officeDocument/2006/relationships/image" Target="../media/image16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6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54.png"/><Relationship Id="rId5" Type="http://schemas.openxmlformats.org/officeDocument/2006/relationships/image" Target="../media/image53.png"/><Relationship Id="rId15" Type="http://schemas.openxmlformats.org/officeDocument/2006/relationships/image" Target="../media/image112.png"/><Relationship Id="rId10" Type="http://schemas.openxmlformats.org/officeDocument/2006/relationships/slide" Target="slide70.xml"/><Relationship Id="rId4" Type="http://schemas.openxmlformats.org/officeDocument/2006/relationships/image" Target="../media/image1.jfif"/><Relationship Id="rId9" Type="http://schemas.openxmlformats.org/officeDocument/2006/relationships/image" Target="../media/image14.jpeg"/><Relationship Id="rId1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13.png"/><Relationship Id="rId3" Type="http://schemas.openxmlformats.org/officeDocument/2006/relationships/image" Target="../media/image14.jpeg"/><Relationship Id="rId7" Type="http://schemas.openxmlformats.org/officeDocument/2006/relationships/slide" Target="slide68.xml"/><Relationship Id="rId12" Type="http://schemas.openxmlformats.org/officeDocument/2006/relationships/image" Target="../media/image6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1.jpeg"/><Relationship Id="rId5" Type="http://schemas.openxmlformats.org/officeDocument/2006/relationships/slide" Target="slide58.xml"/><Relationship Id="rId10" Type="http://schemas.openxmlformats.org/officeDocument/2006/relationships/image" Target="../media/image54.png"/><Relationship Id="rId4" Type="http://schemas.openxmlformats.org/officeDocument/2006/relationships/image" Target="../media/image1.jfif"/><Relationship Id="rId9" Type="http://schemas.openxmlformats.org/officeDocument/2006/relationships/slide" Target="slide70.xml"/><Relationship Id="rId1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9.png"/><Relationship Id="rId18" Type="http://schemas.openxmlformats.org/officeDocument/2006/relationships/slide" Target="slide13.xml"/><Relationship Id="rId3" Type="http://schemas.openxmlformats.org/officeDocument/2006/relationships/slide" Target="slide5.xml"/><Relationship Id="rId7" Type="http://schemas.openxmlformats.org/officeDocument/2006/relationships/image" Target="../media/image16.png"/><Relationship Id="rId12" Type="http://schemas.openxmlformats.org/officeDocument/2006/relationships/slide" Target="slide12.xm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slide" Target="slide10.xml"/><Relationship Id="rId20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slide" Target="slide11.xml"/><Relationship Id="rId19" Type="http://schemas.openxmlformats.org/officeDocument/2006/relationships/image" Target="../media/image22.jpeg"/><Relationship Id="rId4" Type="http://schemas.openxmlformats.org/officeDocument/2006/relationships/image" Target="../media/image1.jfif"/><Relationship Id="rId9" Type="http://schemas.openxmlformats.org/officeDocument/2006/relationships/image" Target="../media/image17.png"/><Relationship Id="rId14" Type="http://schemas.openxmlformats.org/officeDocument/2006/relationships/slide" Target="slide1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16.jpeg"/><Relationship Id="rId3" Type="http://schemas.openxmlformats.org/officeDocument/2006/relationships/image" Target="../media/image1.jfif"/><Relationship Id="rId7" Type="http://schemas.openxmlformats.org/officeDocument/2006/relationships/slide" Target="slide68.xml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4.png"/><Relationship Id="rId5" Type="http://schemas.openxmlformats.org/officeDocument/2006/relationships/slide" Target="slide58.xml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69.xml"/><Relationship Id="rId1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3" Type="http://schemas.openxmlformats.org/officeDocument/2006/relationships/slide" Target="slide7.xml"/><Relationship Id="rId7" Type="http://schemas.openxmlformats.org/officeDocument/2006/relationships/image" Target="../media/image16.png"/><Relationship Id="rId12" Type="http://schemas.openxmlformats.org/officeDocument/2006/relationships/slide" Target="slide18.xml"/><Relationship Id="rId1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6" Type="http://schemas.openxmlformats.org/officeDocument/2006/relationships/slide" Target="slide20.xml"/><Relationship Id="rId20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slide" Target="slide16.xml"/><Relationship Id="rId15" Type="http://schemas.openxmlformats.org/officeDocument/2006/relationships/image" Target="../media/image27.jpeg"/><Relationship Id="rId10" Type="http://schemas.openxmlformats.org/officeDocument/2006/relationships/slide" Target="slide15.xml"/><Relationship Id="rId19" Type="http://schemas.openxmlformats.org/officeDocument/2006/relationships/image" Target="../media/image13.png"/><Relationship Id="rId4" Type="http://schemas.openxmlformats.org/officeDocument/2006/relationships/image" Target="../media/image1.jfif"/><Relationship Id="rId9" Type="http://schemas.openxmlformats.org/officeDocument/2006/relationships/image" Target="../media/image24.png"/><Relationship Id="rId14" Type="http://schemas.openxmlformats.org/officeDocument/2006/relationships/slide" Target="slide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7.xml"/><Relationship Id="rId7" Type="http://schemas.openxmlformats.org/officeDocument/2006/relationships/slide" Target="slide3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slide" Target="slide4.xml"/><Relationship Id="rId4" Type="http://schemas.openxmlformats.org/officeDocument/2006/relationships/image" Target="../media/image1.jfif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pic>
        <p:nvPicPr>
          <p:cNvPr id="2050" name="Picture 2" descr="simple illustration of a pregnant indigenous woman with the moon above her">
            <a:extLst>
              <a:ext uri="{FF2B5EF4-FFF2-40B4-BE49-F238E27FC236}">
                <a16:creationId xmlns:a16="http://schemas.microsoft.com/office/drawing/2014/main" id="{7FB5E08C-DCA6-E48E-58A7-3B2FEE96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49" y="630225"/>
            <a:ext cx="2161102" cy="216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DA8CD-09AA-E92F-6CF5-567E1BCE6AF2}"/>
              </a:ext>
            </a:extLst>
          </p:cNvPr>
          <p:cNvSpPr txBox="1"/>
          <p:nvPr/>
        </p:nvSpPr>
        <p:spPr>
          <a:xfrm>
            <a:off x="64169" y="-37755"/>
            <a:ext cx="441157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masis MT Pro Medium" panose="02040604050005020304" pitchFamily="18" charset="0"/>
              </a:rPr>
              <a:t>Luna</a:t>
            </a:r>
          </a:p>
          <a:p>
            <a:r>
              <a:rPr lang="en-US" sz="2400" dirty="0">
                <a:latin typeface="Amasis MT Pro Medium" panose="02040604050005020304" pitchFamily="18" charset="0"/>
              </a:rPr>
              <a:t> 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Health for the Whole Family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How to use this app</a:t>
            </a: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Start learning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4400" dirty="0">
              <a:latin typeface="Amasis MT Pro Medium" panose="02040604050005020304" pitchFamily="18" charset="0"/>
            </a:endParaRPr>
          </a:p>
        </p:txBody>
      </p:sp>
      <p:pic>
        <p:nvPicPr>
          <p:cNvPr id="2052" name="Picture 4" descr="Free Clipart: Woman | fundacionacceso">
            <a:hlinkClick r:id="rId5" action="ppaction://hlinksldjump"/>
            <a:extLst>
              <a:ext uri="{FF2B5EF4-FFF2-40B4-BE49-F238E27FC236}">
                <a16:creationId xmlns:a16="http://schemas.microsoft.com/office/drawing/2014/main" id="{DF3300C5-3E8A-8384-2993-1FE8555D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88" y="3179830"/>
            <a:ext cx="1913018" cy="270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Clipart: Question Mark | rejon">
            <a:hlinkClick r:id="rId5" action="ppaction://hlinksldjump"/>
            <a:extLst>
              <a:ext uri="{FF2B5EF4-FFF2-40B4-BE49-F238E27FC236}">
                <a16:creationId xmlns:a16="http://schemas.microsoft.com/office/drawing/2014/main" id="{68A1FEF8-801F-A0D3-57D6-610502F1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507" y="3474932"/>
            <a:ext cx="1138989" cy="179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8" action="ppaction://hlinksldjump"/>
            <a:extLst>
              <a:ext uri="{FF2B5EF4-FFF2-40B4-BE49-F238E27FC236}">
                <a16:creationId xmlns:a16="http://schemas.microsoft.com/office/drawing/2014/main" id="{10C7497F-4A6C-FF79-1DDE-97E03A981F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96" b="12644"/>
          <a:stretch/>
        </p:blipFill>
        <p:spPr>
          <a:xfrm>
            <a:off x="719871" y="6047874"/>
            <a:ext cx="3132258" cy="165688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93E78D-9C37-4F74-CE3D-D501DC555A3D}"/>
              </a:ext>
            </a:extLst>
          </p:cNvPr>
          <p:cNvCxnSpPr/>
          <p:nvPr/>
        </p:nvCxnSpPr>
        <p:spPr>
          <a:xfrm>
            <a:off x="144379" y="325654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3A203C-7FF2-1409-ED30-87A15A68C33D}"/>
              </a:ext>
            </a:extLst>
          </p:cNvPr>
          <p:cNvCxnSpPr/>
          <p:nvPr/>
        </p:nvCxnSpPr>
        <p:spPr>
          <a:xfrm>
            <a:off x="170465" y="592755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556D52-3FAB-BD19-FE56-C2CCAAD3AEC6}"/>
              </a:ext>
            </a:extLst>
          </p:cNvPr>
          <p:cNvCxnSpPr/>
          <p:nvPr/>
        </p:nvCxnSpPr>
        <p:spPr>
          <a:xfrm>
            <a:off x="155944" y="82193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593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Trouble breathing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551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can’t get enough air when you breathe, or your chest or throat is tight, or you can’t breathe when you’re lying 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56688" y="4400253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swelling, chest pain, headache, dizziness, changes in vision, or a fast heartbeat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pre-eclampsia, or blood or infection in your lungs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3085282F-03C1-F037-606D-5A2B335B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94D27-9DCF-59A0-B2DD-DEEF45A5F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70" y="3078205"/>
            <a:ext cx="694185" cy="1416544"/>
          </a:xfrm>
          <a:prstGeom prst="rect">
            <a:avLst/>
          </a:prstGeom>
        </p:spPr>
      </p:pic>
      <p:pic>
        <p:nvPicPr>
          <p:cNvPr id="17410" name="Picture 2" descr="Free bed hospital medical vector">
            <a:extLst>
              <a:ext uri="{FF2B5EF4-FFF2-40B4-BE49-F238E27FC236}">
                <a16:creationId xmlns:a16="http://schemas.microsoft.com/office/drawing/2014/main" id="{DBA1EAF5-67E6-F0C2-5D5C-717931D2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9761" y="3167107"/>
            <a:ext cx="1559857" cy="13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FD184E-61D3-C966-9670-123281595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215" y="3207840"/>
            <a:ext cx="1146178" cy="838371"/>
          </a:xfrm>
          <a:prstGeom prst="rect">
            <a:avLst/>
          </a:prstGeom>
        </p:spPr>
      </p:pic>
      <p:pic>
        <p:nvPicPr>
          <p:cNvPr id="27" name="Picture 2" descr="Free blood pressure measuring machine blood pressure health vector">
            <a:hlinkClick r:id="rId9" action="ppaction://hlinksldjump"/>
            <a:extLst>
              <a:ext uri="{FF2B5EF4-FFF2-40B4-BE49-F238E27FC236}">
                <a16:creationId xmlns:a16="http://schemas.microsoft.com/office/drawing/2014/main" id="{533BB31F-9765-B5C9-F8F4-B00E8F6E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cartoon of a ambulance&#10;&#10;Description automatically generated">
            <a:extLst>
              <a:ext uri="{FF2B5EF4-FFF2-40B4-BE49-F238E27FC236}">
                <a16:creationId xmlns:a16="http://schemas.microsoft.com/office/drawing/2014/main" id="{A0AC85E9-F777-C031-5D3E-E70165E98A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30" name="Picture 29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AC525308-7147-D3A7-EFB0-F2CDB8FC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63247F51-B791-5DCD-7116-AE3C2C5F5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Can’t stay awake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8953" y="1575353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are so tired or weak that you can’t do your daily tasks or take care of your children, and this continues for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heart disease, anemia, diabetes, or depression</a:t>
            </a:r>
          </a:p>
        </p:txBody>
      </p:sp>
      <p:pic>
        <p:nvPicPr>
          <p:cNvPr id="11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D20AA408-202C-24F2-8CC0-9E5CC443C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Free fatigue work work from home illustration">
            <a:extLst>
              <a:ext uri="{FF2B5EF4-FFF2-40B4-BE49-F238E27FC236}">
                <a16:creationId xmlns:a16="http://schemas.microsoft.com/office/drawing/2014/main" id="{D3927FCB-2495-8833-D68D-1DCDF8E0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1041765" y="3157891"/>
            <a:ext cx="2251201" cy="216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D658032C-063A-7515-E287-AF51FF6A0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982" y="6419746"/>
            <a:ext cx="1175616" cy="1350161"/>
          </a:xfrm>
          <a:prstGeom prst="rect">
            <a:avLst/>
          </a:prstGeom>
        </p:spPr>
      </p:pic>
      <p:pic>
        <p:nvPicPr>
          <p:cNvPr id="13318" name="Picture 6" descr="Free Diabetes Blood photo and picture">
            <a:hlinkClick r:id="rId9" action="ppaction://hlinksldjump"/>
            <a:extLst>
              <a:ext uri="{FF2B5EF4-FFF2-40B4-BE49-F238E27FC236}">
                <a16:creationId xmlns:a16="http://schemas.microsoft.com/office/drawing/2014/main" id="{1909CA59-9313-2B8A-7193-FAF66AE68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4" y="6862748"/>
            <a:ext cx="1280969" cy="85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hlinkClick r:id="rId11" action="ppaction://hlinksldjump"/>
            <a:extLst>
              <a:ext uri="{FF2B5EF4-FFF2-40B4-BE49-F238E27FC236}">
                <a16:creationId xmlns:a16="http://schemas.microsoft.com/office/drawing/2014/main" id="{B33A78EF-FACA-3949-ECE1-F6F13812B5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4167" y="6546225"/>
            <a:ext cx="848677" cy="1187091"/>
          </a:xfrm>
          <a:prstGeom prst="rect">
            <a:avLst/>
          </a:prstGeom>
        </p:spPr>
      </p:pic>
      <p:pic>
        <p:nvPicPr>
          <p:cNvPr id="25" name="Picture 24" descr="A cartoon of a ambulance&#10;&#10;Description automatically generated">
            <a:extLst>
              <a:ext uri="{FF2B5EF4-FFF2-40B4-BE49-F238E27FC236}">
                <a16:creationId xmlns:a16="http://schemas.microsoft.com/office/drawing/2014/main" id="{7BC612E9-D17C-2E39-845F-CAF6D95EF5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6" name="Picture 25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ACDFDEB9-F1A7-86DD-CE31-66F315F14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1E7DED18-3BD8-646E-1525-A0474690A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02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3976779-FF31-E262-58FA-9858840E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72" y="2659215"/>
            <a:ext cx="1146320" cy="1877915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344552" y="1234972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Chest pain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-46145" y="1548212"/>
            <a:ext cx="4651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Any symptom like fast or irregular heartbeat, pain that moves to your arm or neck, tightness in chest,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34696" y="4440405"/>
            <a:ext cx="4624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sudden onset, swelling, dizziness or confusion, trouble breathing, headache.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604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heart attack or a blockage in your lungs</a:t>
            </a:r>
          </a:p>
        </p:txBody>
      </p: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16A0DBC8-6B1C-9658-4556-AE2E0511A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Free anatomical healthcare heart vector">
            <a:extLst>
              <a:ext uri="{FF2B5EF4-FFF2-40B4-BE49-F238E27FC236}">
                <a16:creationId xmlns:a16="http://schemas.microsoft.com/office/drawing/2014/main" id="{05D31664-98FD-5C30-C918-CB80608A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3" y="6459763"/>
            <a:ext cx="861238" cy="125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ree anatomy lungs breathing vector">
            <a:extLst>
              <a:ext uri="{FF2B5EF4-FFF2-40B4-BE49-F238E27FC236}">
                <a16:creationId xmlns:a16="http://schemas.microsoft.com/office/drawing/2014/main" id="{8073D7C9-66B2-DF42-45C4-24520D55E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14" y="6446569"/>
            <a:ext cx="977233" cy="12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97CF89CE-F1DF-6AAB-D45B-E7951E5EC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4" name="Picture 23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BA8FDDCE-5DD6-7D6C-6FF6-2F7B58654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8B5FB8BA-91D2-DC51-7B2D-0992B35A7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3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771635" y="1217517"/>
            <a:ext cx="352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Dizziness or fainting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Dizziness that continues for days, fainting, or forgetting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27376" y="4442941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headache, trouble breathing, bleeding, or changes in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2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pre-eclampsia, stroke, or blood sugar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AB8F6A45-D450-4038-6D20-00795CDCA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Vértigos, mareos, enfermedades y Consciencia - Consciencia y Energía">
            <a:extLst>
              <a:ext uri="{FF2B5EF4-FFF2-40B4-BE49-F238E27FC236}">
                <a16:creationId xmlns:a16="http://schemas.microsoft.com/office/drawing/2014/main" id="{9D7EFF5D-72CC-B839-D4CA-24FD54DE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52" y="2519073"/>
            <a:ext cx="1720850" cy="1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ree Diabetes Blood photo and picture">
            <a:hlinkClick r:id="rId7" action="ppaction://hlinksldjump"/>
            <a:extLst>
              <a:ext uri="{FF2B5EF4-FFF2-40B4-BE49-F238E27FC236}">
                <a16:creationId xmlns:a16="http://schemas.microsoft.com/office/drawing/2014/main" id="{26D0A6A4-43D2-0FF9-8F22-B4F431FA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94" y="6506413"/>
            <a:ext cx="1726233" cy="11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ree blood pressure measuring machine blood pressure health vector">
            <a:hlinkClick r:id="rId9" action="ppaction://hlinksldjump"/>
            <a:extLst>
              <a:ext uri="{FF2B5EF4-FFF2-40B4-BE49-F238E27FC236}">
                <a16:creationId xmlns:a16="http://schemas.microsoft.com/office/drawing/2014/main" id="{13E6AA6B-9DAD-DF9B-D433-0D8B277F5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3" y="6425508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D27AE318-6BE0-566E-F63A-30E8530D27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4" name="Picture 23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37C82050-F379-0513-D661-08D51E7E6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B1C389F6-CADF-12D2-80C7-E75A31EB4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27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        Fever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Temperature of 38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°</a:t>
            </a:r>
            <a:r>
              <a:rPr lang="en-US" sz="2400" dirty="0">
                <a:latin typeface="Amasis MT Pro" panose="02040504050005020304" pitchFamily="18" charset="0"/>
              </a:rPr>
              <a:t>C or higher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410372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diarrhea, vomiting, pain, discharge, or trouble urinating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 inside of your body 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87B4EABA-EFAF-5E60-375C-29032A47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Free belly stomach pain pains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202BEC2E-61C2-FE31-D5E1-562D531C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3546A0-6794-00BA-4D12-5479EC86E3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488"/>
          <a:stretch/>
        </p:blipFill>
        <p:spPr>
          <a:xfrm>
            <a:off x="965762" y="2100610"/>
            <a:ext cx="3619421" cy="21051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92FABC-F74B-BE1C-2B59-98BF2ADD7A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69" y="3009982"/>
            <a:ext cx="1445531" cy="1451200"/>
          </a:xfrm>
          <a:prstGeom prst="rect">
            <a:avLst/>
          </a:prstGeom>
        </p:spPr>
      </p:pic>
      <p:pic>
        <p:nvPicPr>
          <p:cNvPr id="24" name="Picture 23" descr="A cartoon of a ambulance&#10;&#10;Description automatically generated">
            <a:extLst>
              <a:ext uri="{FF2B5EF4-FFF2-40B4-BE49-F238E27FC236}">
                <a16:creationId xmlns:a16="http://schemas.microsoft.com/office/drawing/2014/main" id="{E6B52729-C4DE-3585-E91E-BAC2C268C7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5" name="Picture 24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D684E000-134C-13FE-ACA3-3B1D9EB22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23E82EA2-88CB-00F2-C21F-6CA7B46BC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9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379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stomach pain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sudden and severe pain in your stomach that is sharp or like period cramps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56688" y="441563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pain in chest, shoulder, and back, heartburn, and vaginal bleeding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 or a separation of the placenta from your uterus</a:t>
            </a:r>
          </a:p>
        </p:txBody>
      </p:sp>
      <p:pic>
        <p:nvPicPr>
          <p:cNvPr id="19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955204DB-3A1F-6FAF-E79C-51BD656D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blood pressure measuring machine blood pressure health vector">
            <a:hlinkClick r:id="rId6" action="ppaction://hlinksldjump"/>
            <a:extLst>
              <a:ext uri="{FF2B5EF4-FFF2-40B4-BE49-F238E27FC236}">
                <a16:creationId xmlns:a16="http://schemas.microsoft.com/office/drawing/2014/main" id="{19ABC54C-8970-7218-4454-12D344A2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20" y="6772864"/>
            <a:ext cx="1287566" cy="9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Stomach Ache PNG Transparent Images - PNG All">
            <a:extLst>
              <a:ext uri="{FF2B5EF4-FFF2-40B4-BE49-F238E27FC236}">
                <a16:creationId xmlns:a16="http://schemas.microsoft.com/office/drawing/2014/main" id="{B84E658F-1119-D3AF-DFDB-CB49C743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03" y="2355807"/>
            <a:ext cx="1368490" cy="221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of a ambulance&#10;&#10;Description automatically generated">
            <a:extLst>
              <a:ext uri="{FF2B5EF4-FFF2-40B4-BE49-F238E27FC236}">
                <a16:creationId xmlns:a16="http://schemas.microsoft.com/office/drawing/2014/main" id="{CC6A68D3-EAE2-B803-064C-608B08E072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C2A7D3D2-3735-1E3E-BB2B-AF1BA43AC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4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EABE3FD-DCB8-6DFF-EBA9-1A9DAE87F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090" y="2464353"/>
            <a:ext cx="1200103" cy="2458617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nausea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8953" y="1591146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Throwing up and nausea that is not normal morning sickness, you cannot eat or drink for the whole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94123" y="4453728"/>
            <a:ext cx="4742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Dry mouth, headaches, dizziness and confusion, fever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287255" y="5905748"/>
            <a:ext cx="4801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a viral infection, food poisoning, or problems with your liver or pancreas</a:t>
            </a:r>
          </a:p>
        </p:txBody>
      </p:sp>
      <p:pic>
        <p:nvPicPr>
          <p:cNvPr id="4" name="Picture 4" descr="Treatments for Mood Disorders | Abnormal Psychology">
            <a:extLst>
              <a:ext uri="{FF2B5EF4-FFF2-40B4-BE49-F238E27FC236}">
                <a16:creationId xmlns:a16="http://schemas.microsoft.com/office/drawing/2014/main" id="{5DA73D01-962A-91DE-CD1A-F82ACD16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7" y="3038316"/>
            <a:ext cx="1119298" cy="1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Free water cup drink vector">
            <a:extLst>
              <a:ext uri="{FF2B5EF4-FFF2-40B4-BE49-F238E27FC236}">
                <a16:creationId xmlns:a16="http://schemas.microsoft.com/office/drawing/2014/main" id="{7A55190E-383B-421F-6814-D1BEDD46E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730" y="3062398"/>
            <a:ext cx="641196" cy="12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Free false error is missing vector">
            <a:extLst>
              <a:ext uri="{FF2B5EF4-FFF2-40B4-BE49-F238E27FC236}">
                <a16:creationId xmlns:a16="http://schemas.microsoft.com/office/drawing/2014/main" id="{60760132-A5BD-D4C8-147B-279E836A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11" y="2588944"/>
            <a:ext cx="1842438" cy="18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4529561B-7D83-E698-E20E-E26EB5137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4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61B4559A-32B6-B9E9-84D4-2FC05C13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drawing of a hut and a person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042C5B97-2138-1570-45F2-0B5C981BD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3DCD5FBF-EF0B-379F-5FE3-C099AA60C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0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340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Baby stops moving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can feel that your baby is moving less than before, or isn’t moving at 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8953" y="5764435"/>
            <a:ext cx="2697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an infection in your uterus, or a problem with the baby</a:t>
            </a:r>
          </a:p>
        </p:txBody>
      </p:sp>
      <p:pic>
        <p:nvPicPr>
          <p:cNvPr id="13" name="Picture 6" descr="Free belly stomach pain pains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8BE5D301-65EF-9B07-D287-037D0E30C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ree birth child female vector">
            <a:extLst>
              <a:ext uri="{FF2B5EF4-FFF2-40B4-BE49-F238E27FC236}">
                <a16:creationId xmlns:a16="http://schemas.microsoft.com/office/drawing/2014/main" id="{23DE31F0-7995-E99D-CE24-4D229370B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1"/>
          <a:stretch/>
        </p:blipFill>
        <p:spPr bwMode="auto">
          <a:xfrm>
            <a:off x="1142907" y="2885803"/>
            <a:ext cx="1811430" cy="261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artoon of a ambulance&#10;&#10;Description automatically generated">
            <a:extLst>
              <a:ext uri="{FF2B5EF4-FFF2-40B4-BE49-F238E27FC236}">
                <a16:creationId xmlns:a16="http://schemas.microsoft.com/office/drawing/2014/main" id="{6A272574-40A7-D1A5-B471-2A3C80332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3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836DFFD9-4B5B-BFDB-40D9-ED90B2C0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drawing of a hut and a person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18978B9E-692A-A9BB-1BBC-C57F82D41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9BA400E7-6F50-2AF1-AF29-09A54EDD3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8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792198" y="1217517"/>
            <a:ext cx="346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Bleeding from vagina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Bleeding that is like a period, or discharge that is bloody, green, or smells bad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-5270" y="4800257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cramps or stomach pain, light-headedness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2944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infection, the placenta separating from your uterus, or your water breaking</a:t>
            </a:r>
          </a:p>
        </p:txBody>
      </p:sp>
      <p:pic>
        <p:nvPicPr>
          <p:cNvPr id="20" name="Picture 6" descr="Free belly stomach pain pains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1C76C125-0822-7AED-0234-5E1328A3B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845797" y="5971277"/>
            <a:ext cx="1726203" cy="136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1E9D84-31E2-E9EA-0B82-E70F63789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68" y="3157756"/>
            <a:ext cx="1982222" cy="13820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E2E000-45F3-9D73-47E7-EE1098A11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91" y="3212980"/>
            <a:ext cx="2034275" cy="1345327"/>
          </a:xfrm>
          <a:prstGeom prst="rect">
            <a:avLst/>
          </a:prstGeom>
        </p:spPr>
      </p:pic>
      <p:pic>
        <p:nvPicPr>
          <p:cNvPr id="24" name="Picture 23" descr="A cartoon of a ambulance&#10;&#10;Description automatically generated">
            <a:extLst>
              <a:ext uri="{FF2B5EF4-FFF2-40B4-BE49-F238E27FC236}">
                <a16:creationId xmlns:a16="http://schemas.microsoft.com/office/drawing/2014/main" id="{DCDA6968-C946-1F05-4248-54EBC7EB0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5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AF4A4D67-56A6-DCDC-77C3-4C33D246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drawing of a hut and a person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AE5A0718-1E01-B761-3123-A3B2BE0E2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5901BC2D-2459-961B-828F-978A17E33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83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swelling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4853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Swelling, pain, warmth, or redness in your leg or arm, especially on one side, can be a sign of a blood clot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96253" y="4292841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Blood clots can travel into your lungs or your brain, causing a stroke or difficulty breathing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485315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Sudden, severe swelling in your hands or face can be a sign of   pre-eclampsia</a:t>
            </a:r>
          </a:p>
        </p:txBody>
      </p:sp>
      <p:pic>
        <p:nvPicPr>
          <p:cNvPr id="11" name="Picture 2" descr="Free blood pressure measuring machine blood pressure health vector">
            <a:hlinkClick r:id="rId4" action="ppaction://hlinksldjump"/>
            <a:extLst>
              <a:ext uri="{FF2B5EF4-FFF2-40B4-BE49-F238E27FC236}">
                <a16:creationId xmlns:a16="http://schemas.microsoft.com/office/drawing/2014/main" id="{267DEEE4-2817-B9CF-83E7-36CFE1EC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873" y="6318473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Primary Intestinal Lymphangiectasia - wikidoc">
            <a:extLst>
              <a:ext uri="{FF2B5EF4-FFF2-40B4-BE49-F238E27FC236}">
                <a16:creationId xmlns:a16="http://schemas.microsoft.com/office/drawing/2014/main" id="{46E3ECEE-2821-0110-43AF-2A4DF49E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23" y="2778384"/>
            <a:ext cx="1278595" cy="162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Unbearable swelling - Part I | This picture gets the express… | Flickr">
            <a:extLst>
              <a:ext uri="{FF2B5EF4-FFF2-40B4-BE49-F238E27FC236}">
                <a16:creationId xmlns:a16="http://schemas.microsoft.com/office/drawing/2014/main" id="{22F9F641-35AF-20CC-446C-A63010314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12" y="6662519"/>
            <a:ext cx="899028" cy="109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♥ BabiesLZ ♥: Swollen Hand">
            <a:extLst>
              <a:ext uri="{FF2B5EF4-FFF2-40B4-BE49-F238E27FC236}">
                <a16:creationId xmlns:a16="http://schemas.microsoft.com/office/drawing/2014/main" id="{297D6FB9-83FB-564C-93C1-BA54FD000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/>
          <a:stretch/>
        </p:blipFill>
        <p:spPr bwMode="auto">
          <a:xfrm>
            <a:off x="96253" y="6795404"/>
            <a:ext cx="1487594" cy="89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of a ambulance&#10;&#10;Description automatically generated">
            <a:extLst>
              <a:ext uri="{FF2B5EF4-FFF2-40B4-BE49-F238E27FC236}">
                <a16:creationId xmlns:a16="http://schemas.microsoft.com/office/drawing/2014/main" id="{F16635AE-1F53-BDD1-537F-DC7FE9BD3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86430"/>
            <a:ext cx="1510966" cy="829851"/>
          </a:xfrm>
          <a:prstGeom prst="rect">
            <a:avLst/>
          </a:prstGeom>
        </p:spPr>
      </p:pic>
      <p:pic>
        <p:nvPicPr>
          <p:cNvPr id="21" name="Picture 2" descr="Free arrows right next vector">
            <a:hlinkClick r:id="rId10" action="ppaction://hlinksldjump"/>
            <a:extLst>
              <a:ext uri="{FF2B5EF4-FFF2-40B4-BE49-F238E27FC236}">
                <a16:creationId xmlns:a16="http://schemas.microsoft.com/office/drawing/2014/main" id="{4D35A4DF-D8CD-0C1E-F992-F63B5D89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0BF9C823-0905-D32B-DE64-868F3FB15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AAB779CB-C7DC-11AC-F742-20DEBB9C2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pic>
        <p:nvPicPr>
          <p:cNvPr id="2050" name="Picture 2" descr="simple illustration of a pregnant indigenous woman with the moon above her">
            <a:extLst>
              <a:ext uri="{FF2B5EF4-FFF2-40B4-BE49-F238E27FC236}">
                <a16:creationId xmlns:a16="http://schemas.microsoft.com/office/drawing/2014/main" id="{7FB5E08C-DCA6-E48E-58A7-3B2FEE96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12" y="327776"/>
            <a:ext cx="919136" cy="9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556D52-3FAB-BD19-FE56-C2CCAAD3AEC6}"/>
              </a:ext>
            </a:extLst>
          </p:cNvPr>
          <p:cNvCxnSpPr/>
          <p:nvPr/>
        </p:nvCxnSpPr>
        <p:spPr>
          <a:xfrm>
            <a:off x="155944" y="82193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5FD058C-72C9-DFED-E0A8-C77CCA5B74CA}"/>
              </a:ext>
            </a:extLst>
          </p:cNvPr>
          <p:cNvSpPr txBox="1"/>
          <p:nvPr/>
        </p:nvSpPr>
        <p:spPr>
          <a:xfrm>
            <a:off x="-329796" y="462956"/>
            <a:ext cx="396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How to use this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5ACE3-23B6-842B-4705-5C3817623116}"/>
              </a:ext>
            </a:extLst>
          </p:cNvPr>
          <p:cNvSpPr txBox="1"/>
          <p:nvPr/>
        </p:nvSpPr>
        <p:spPr>
          <a:xfrm>
            <a:off x="222699" y="1511423"/>
            <a:ext cx="266488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Touch a picture to see more information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arrow to return to the previous page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9DBE44-C96C-86F6-A1D0-10C78699CBD7}"/>
              </a:ext>
            </a:extLst>
          </p:cNvPr>
          <p:cNvCxnSpPr/>
          <p:nvPr/>
        </p:nvCxnSpPr>
        <p:spPr>
          <a:xfrm>
            <a:off x="176463" y="147713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37F2BF0-4531-5236-00BF-F91105BF5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283346" y="8297285"/>
            <a:ext cx="861238" cy="818708"/>
          </a:xfrm>
          <a:prstGeom prst="rect">
            <a:avLst/>
          </a:prstGeom>
        </p:spPr>
      </p:pic>
      <p:pic>
        <p:nvPicPr>
          <p:cNvPr id="10" name="Picture 9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14B6D2B9-AF6D-AF83-8778-872E16B4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11" name="Picture 6" descr="Free Clipart: Question Mark | rejon">
            <a:extLst>
              <a:ext uri="{FF2B5EF4-FFF2-40B4-BE49-F238E27FC236}">
                <a16:creationId xmlns:a16="http://schemas.microsoft.com/office/drawing/2014/main" id="{2EB98243-D69A-F902-56E6-C3E37575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93" y="298270"/>
            <a:ext cx="530421" cy="8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D8B42D5-F515-CE80-C3F1-36CA19794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712478" y="6871703"/>
            <a:ext cx="1157038" cy="1099901"/>
          </a:xfrm>
          <a:prstGeom prst="rect">
            <a:avLst/>
          </a:prstGeom>
        </p:spPr>
      </p:pic>
      <p:pic>
        <p:nvPicPr>
          <p:cNvPr id="17" name="Picture 16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050218AD-DB16-18A2-FEE6-A954FC27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2764070" y="5228490"/>
            <a:ext cx="1376232" cy="12902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C17B5-49D8-D988-A0B1-71EE2CB79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9516" y="1918695"/>
            <a:ext cx="1215329" cy="1145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29DD1E-17C8-4ABC-6AE9-8E7EC3BC1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346" y="3894116"/>
            <a:ext cx="1215329" cy="9995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CF8273-713C-25A3-DF85-3D02A33F0C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96" b="12644"/>
          <a:stretch/>
        </p:blipFill>
        <p:spPr>
          <a:xfrm>
            <a:off x="2999833" y="1852196"/>
            <a:ext cx="1572167" cy="831635"/>
          </a:xfrm>
          <a:prstGeom prst="rect">
            <a:avLst/>
          </a:prstGeom>
        </p:spPr>
      </p:pic>
      <p:pic>
        <p:nvPicPr>
          <p:cNvPr id="1028" name="Picture 4" descr="chica hablando | Cibercorresponsales · Red social de jóvenes periodistas |  Flickr">
            <a:extLst>
              <a:ext uri="{FF2B5EF4-FFF2-40B4-BE49-F238E27FC236}">
                <a16:creationId xmlns:a16="http://schemas.microsoft.com/office/drawing/2014/main" id="{4914B83D-78DA-9334-BB2B-2D7B1616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" y="3167143"/>
            <a:ext cx="2013560" cy="140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2DFAF9-76B4-5201-F114-F716C7D6D65F}"/>
              </a:ext>
            </a:extLst>
          </p:cNvPr>
          <p:cNvSpPr txBox="1"/>
          <p:nvPr/>
        </p:nvSpPr>
        <p:spPr>
          <a:xfrm>
            <a:off x="2069484" y="1345693"/>
            <a:ext cx="266488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words to hear them read aloud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house to return to the beginning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336CD7-BF2A-60F4-959C-5AA6E7D2F5F3}"/>
              </a:ext>
            </a:extLst>
          </p:cNvPr>
          <p:cNvCxnSpPr/>
          <p:nvPr/>
        </p:nvCxnSpPr>
        <p:spPr>
          <a:xfrm>
            <a:off x="176463" y="312830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F2DAF3-C258-CF40-9B5A-167FEA150D50}"/>
              </a:ext>
            </a:extLst>
          </p:cNvPr>
          <p:cNvCxnSpPr/>
          <p:nvPr/>
        </p:nvCxnSpPr>
        <p:spPr>
          <a:xfrm>
            <a:off x="176463" y="50851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662131-8F98-68EE-8331-A9DE6305B251}"/>
              </a:ext>
            </a:extLst>
          </p:cNvPr>
          <p:cNvCxnSpPr/>
          <p:nvPr/>
        </p:nvCxnSpPr>
        <p:spPr>
          <a:xfrm>
            <a:off x="208547" y="666675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247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Changes in vision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Unusual vision such as flashes of light, areas that you can’t see, blurry vision, or double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33816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 or stroke – thickened blood that blocks nutrients from entering your brain</a:t>
            </a:r>
          </a:p>
        </p:txBody>
      </p:sp>
      <p:pic>
        <p:nvPicPr>
          <p:cNvPr id="11" name="Picture 2" descr="Free blood pressure measuring machine blood pressure health vector">
            <a:hlinkClick r:id="rId4" action="ppaction://hlinksldjump"/>
            <a:extLst>
              <a:ext uri="{FF2B5EF4-FFF2-40B4-BE49-F238E27FC236}">
                <a16:creationId xmlns:a16="http://schemas.microsoft.com/office/drawing/2014/main" id="{8BB84181-7D0A-F292-B66C-6458D983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97" y="6146536"/>
            <a:ext cx="1637588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rapia por insuficiencia acomodativa - Tu Optometrista">
            <a:extLst>
              <a:ext uri="{FF2B5EF4-FFF2-40B4-BE49-F238E27FC236}">
                <a16:creationId xmlns:a16="http://schemas.microsoft.com/office/drawing/2014/main" id="{DC1F02B8-8E96-FE50-78E9-6C95EF1A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899" y="2853934"/>
            <a:ext cx="1869293" cy="124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Red laser pointed at camera | The laser power is less than 1… | Flickr">
            <a:extLst>
              <a:ext uri="{FF2B5EF4-FFF2-40B4-BE49-F238E27FC236}">
                <a16:creationId xmlns:a16="http://schemas.microsoft.com/office/drawing/2014/main" id="{724B0EA9-07B2-C00F-C104-6B156A581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5" t="23857" r="9249" b="14756"/>
          <a:stretch/>
        </p:blipFill>
        <p:spPr bwMode="auto">
          <a:xfrm>
            <a:off x="152118" y="2867668"/>
            <a:ext cx="2053671" cy="12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6729A8-C552-6616-A413-12D1F6333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668" y="4256946"/>
            <a:ext cx="2077573" cy="1266856"/>
          </a:xfrm>
          <a:prstGeom prst="rect">
            <a:avLst/>
          </a:prstGeom>
        </p:spPr>
      </p:pic>
      <p:pic>
        <p:nvPicPr>
          <p:cNvPr id="19464" name="Picture 8" descr="Free Labrador Retriever Dog photo and picture">
            <a:extLst>
              <a:ext uri="{FF2B5EF4-FFF2-40B4-BE49-F238E27FC236}">
                <a16:creationId xmlns:a16="http://schemas.microsoft.com/office/drawing/2014/main" id="{59238D1C-A5FE-B218-4F80-4A7F3534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63" y="4199341"/>
            <a:ext cx="1770410" cy="13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ree Labrador Retriever Dog photo and picture">
            <a:extLst>
              <a:ext uri="{FF2B5EF4-FFF2-40B4-BE49-F238E27FC236}">
                <a16:creationId xmlns:a16="http://schemas.microsoft.com/office/drawing/2014/main" id="{BDA04243-9535-0410-6955-3859472C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82" y="4199341"/>
            <a:ext cx="1770410" cy="13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artoon of a ambulance&#10;&#10;Description automatically generated">
            <a:extLst>
              <a:ext uri="{FF2B5EF4-FFF2-40B4-BE49-F238E27FC236}">
                <a16:creationId xmlns:a16="http://schemas.microsoft.com/office/drawing/2014/main" id="{81B37FDA-D3CE-777B-5BF6-0C1FB5EA6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9" name="Picture 2" descr="Free arrows right next vector">
            <a:hlinkClick r:id="rId11" action="ppaction://hlinksldjump"/>
            <a:extLst>
              <a:ext uri="{FF2B5EF4-FFF2-40B4-BE49-F238E27FC236}">
                <a16:creationId xmlns:a16="http://schemas.microsoft.com/office/drawing/2014/main" id="{5A226642-CBE0-439E-69F2-E4B8208EF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FF9AA272-9C15-35EB-6699-486D6E9A9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F35FF485-1870-684D-71A4-B9FAADB81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5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24165" y="3505987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2482558" y="538596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Diabetes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 flipH="1">
            <a:off x="2286000" y="1153288"/>
            <a:ext cx="22852" cy="70018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-246021" y="775515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HIV and syphilis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450905" y="3127175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Alcohol use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2568359" y="775515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B016CB-5E89-3D5B-D36B-7CE555ACFA72}"/>
              </a:ext>
            </a:extLst>
          </p:cNvPr>
          <p:cNvCxnSpPr/>
          <p:nvPr/>
        </p:nvCxnSpPr>
        <p:spPr>
          <a:xfrm>
            <a:off x="176463" y="57712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615203" y="309823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Anemia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261353" y="5387709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hlinkClick r:id="rId6" action="ppaction://hlinksldjump"/>
            <a:extLst>
              <a:ext uri="{FF2B5EF4-FFF2-40B4-BE49-F238E27FC236}">
                <a16:creationId xmlns:a16="http://schemas.microsoft.com/office/drawing/2014/main" id="{E4331DD5-F41B-F26B-4521-279B183D2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88" y="1249149"/>
            <a:ext cx="1610037" cy="1849081"/>
          </a:xfrm>
          <a:prstGeom prst="rect">
            <a:avLst/>
          </a:prstGeom>
        </p:spPr>
      </p:pic>
      <p:pic>
        <p:nvPicPr>
          <p:cNvPr id="15" name="Picture 2" descr="Free blood pressure measuring machine blood pressure health vector">
            <a:hlinkClick r:id="rId8" action="ppaction://hlinksldjump"/>
            <a:extLst>
              <a:ext uri="{FF2B5EF4-FFF2-40B4-BE49-F238E27FC236}">
                <a16:creationId xmlns:a16="http://schemas.microsoft.com/office/drawing/2014/main" id="{28942C73-89B5-EA85-8D81-84753A7C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" y="3946351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ree Diabetes Blood photo and picture">
            <a:hlinkClick r:id="rId10" action="ppaction://hlinksldjump"/>
            <a:extLst>
              <a:ext uri="{FF2B5EF4-FFF2-40B4-BE49-F238E27FC236}">
                <a16:creationId xmlns:a16="http://schemas.microsoft.com/office/drawing/2014/main" id="{25A1C1BE-E69B-4A1F-C4F3-B52BAE34E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828" y="4110204"/>
            <a:ext cx="1711982" cy="11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ree beer bottle heineken2 illustration">
            <a:hlinkClick r:id="rId12" action="ppaction://hlinksldjump"/>
            <a:extLst>
              <a:ext uri="{FF2B5EF4-FFF2-40B4-BE49-F238E27FC236}">
                <a16:creationId xmlns:a16="http://schemas.microsoft.com/office/drawing/2014/main" id="{F3A17342-117D-E2C9-B739-E92D138A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62" y="1244877"/>
            <a:ext cx="731057" cy="19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ree sex love embrace illustration">
            <a:hlinkClick r:id="rId14" action="ppaction://hlinksldjump"/>
            <a:extLst>
              <a:ext uri="{FF2B5EF4-FFF2-40B4-BE49-F238E27FC236}">
                <a16:creationId xmlns:a16="http://schemas.microsoft.com/office/drawing/2014/main" id="{76014572-613B-71E1-E28F-63031CF91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5"/>
          <a:stretch/>
        </p:blipFill>
        <p:spPr bwMode="auto">
          <a:xfrm>
            <a:off x="264603" y="5992876"/>
            <a:ext cx="1683322" cy="16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ree cough disease cold illustration">
            <a:hlinkClick r:id="rId16" action="ppaction://hlinksldjump"/>
            <a:extLst>
              <a:ext uri="{FF2B5EF4-FFF2-40B4-BE49-F238E27FC236}">
                <a16:creationId xmlns:a16="http://schemas.microsoft.com/office/drawing/2014/main" id="{569FFD53-70FB-0B8F-64CF-16B226459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2619522" y="5921100"/>
            <a:ext cx="1581135" cy="190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8" action="ppaction://hlinksldjump"/>
            <a:extLst>
              <a:ext uri="{FF2B5EF4-FFF2-40B4-BE49-F238E27FC236}">
                <a16:creationId xmlns:a16="http://schemas.microsoft.com/office/drawing/2014/main" id="{DFADCF69-F045-C3D1-3382-61C4F0DF4F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25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569006" y="114648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5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5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E399F3-2FBB-52CB-F981-4B633CEE15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2356" y="3078093"/>
            <a:ext cx="1610037" cy="1849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F87F6B-60AB-74EE-0AA4-76218C04D366}"/>
              </a:ext>
            </a:extLst>
          </p:cNvPr>
          <p:cNvSpPr txBox="1"/>
          <p:nvPr/>
        </p:nvSpPr>
        <p:spPr>
          <a:xfrm>
            <a:off x="20056" y="1638096"/>
            <a:ext cx="4407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person with anemia does not have enough red cells in her blood. Red blood cells transport oxygen from our lungs to the rest of our body.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6D145-6349-23DD-D24C-AD9F8F011D6E}"/>
              </a:ext>
            </a:extLst>
          </p:cNvPr>
          <p:cNvSpPr txBox="1"/>
          <p:nvPr/>
        </p:nvSpPr>
        <p:spPr>
          <a:xfrm>
            <a:off x="164435" y="4939984"/>
            <a:ext cx="4407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If our body does not get enough oxygen, it cannot work properly. Our cells will start to die.</a:t>
            </a:r>
          </a:p>
        </p:txBody>
      </p:sp>
      <p:pic>
        <p:nvPicPr>
          <p:cNvPr id="21" name="Picture 20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5FC9800B-1098-2D37-DAF9-55BD6D7B9F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4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6876202-5BBE-FA3E-881F-847455FF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A7E4D1F7-A1C0-2261-FB78-29EB2FCB0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79474" y="6576514"/>
            <a:ext cx="1113726" cy="132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627AACC7-EBF6-5A08-FE30-FFC8634EE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C7326F-2A7A-8856-C83B-495C7BE0A90C}"/>
              </a:ext>
            </a:extLst>
          </p:cNvPr>
          <p:cNvSpPr txBox="1"/>
          <p:nvPr/>
        </p:nvSpPr>
        <p:spPr>
          <a:xfrm>
            <a:off x="-9839" y="1872680"/>
            <a:ext cx="455194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Feeling weak and tired    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   			      Dizzy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Pale or yellow skin          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 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   			Chest pain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Cold hands and feet    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		          Hard to breathe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Fast or irregular heartbeat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3" name="Picture 10" descr="Free fatigue work work from home illustration">
            <a:extLst>
              <a:ext uri="{FF2B5EF4-FFF2-40B4-BE49-F238E27FC236}">
                <a16:creationId xmlns:a16="http://schemas.microsoft.com/office/drawing/2014/main" id="{5CAEC105-E65A-3D07-604C-4961DCA4E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611799" y="1534819"/>
            <a:ext cx="1053162" cy="10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Vértigos, mareos, enfermedades y Consciencia - Consciencia y Energía">
            <a:extLst>
              <a:ext uri="{FF2B5EF4-FFF2-40B4-BE49-F238E27FC236}">
                <a16:creationId xmlns:a16="http://schemas.microsoft.com/office/drawing/2014/main" id="{1F365391-CE2A-94FA-7661-D338B9FCD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51" y="1598081"/>
            <a:ext cx="1256928" cy="129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artoon of a person with lightning bolts&#10;&#10;Description automatically generated">
            <a:extLst>
              <a:ext uri="{FF2B5EF4-FFF2-40B4-BE49-F238E27FC236}">
                <a16:creationId xmlns:a16="http://schemas.microsoft.com/office/drawing/2014/main" id="{BCF878D8-59D7-81CA-9C59-FC89B5DE7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845"/>
          <a:stretch/>
        </p:blipFill>
        <p:spPr>
          <a:xfrm>
            <a:off x="2849851" y="3230577"/>
            <a:ext cx="1167806" cy="11870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5326AD-A569-0BB9-FB26-C17012C175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7542" y="4647262"/>
            <a:ext cx="595106" cy="995719"/>
          </a:xfrm>
          <a:prstGeom prst="rect">
            <a:avLst/>
          </a:prstGeom>
        </p:spPr>
      </p:pic>
      <p:pic>
        <p:nvPicPr>
          <p:cNvPr id="2050" name="Picture 2" descr="Angry man collage element vector. | Free Vector - rawpixel">
            <a:extLst>
              <a:ext uri="{FF2B5EF4-FFF2-40B4-BE49-F238E27FC236}">
                <a16:creationId xmlns:a16="http://schemas.microsoft.com/office/drawing/2014/main" id="{76E49E3A-EBB2-9BCD-F62D-73EA73E07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035" y="4006316"/>
            <a:ext cx="1008210" cy="100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free photo of Socks,cute,pink,winter,warm - from needpix.com">
            <a:extLst>
              <a:ext uri="{FF2B5EF4-FFF2-40B4-BE49-F238E27FC236}">
                <a16:creationId xmlns:a16="http://schemas.microsoft.com/office/drawing/2014/main" id="{57168780-EB4F-D095-4E35-71FA97B4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246" y="4053736"/>
            <a:ext cx="1011748" cy="90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londe Girl with Blue Eyes in Iconic ...">
            <a:extLst>
              <a:ext uri="{FF2B5EF4-FFF2-40B4-BE49-F238E27FC236}">
                <a16:creationId xmlns:a16="http://schemas.microsoft.com/office/drawing/2014/main" id="{9333E0F9-6E95-0E09-64FE-4A67EFF0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43" y="2787589"/>
            <a:ext cx="1008210" cy="100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ctor Listens to Patient's Heartbeat - Vector Image">
            <a:extLst>
              <a:ext uri="{FF2B5EF4-FFF2-40B4-BE49-F238E27FC236}">
                <a16:creationId xmlns:a16="http://schemas.microsoft.com/office/drawing/2014/main" id="{B18A2AB8-78BB-40B7-95FB-37D72B23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62" y="5207451"/>
            <a:ext cx="1344552" cy="103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ee anatomical healthcare heart vector">
            <a:extLst>
              <a:ext uri="{FF2B5EF4-FFF2-40B4-BE49-F238E27FC236}">
                <a16:creationId xmlns:a16="http://schemas.microsoft.com/office/drawing/2014/main" id="{A751BEFB-98ED-D897-6B5D-6D2EF976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9" y="5237574"/>
            <a:ext cx="698373" cy="10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725D64A-9CBE-AF88-0810-957CFF54E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20" action="ppaction://hlinksldjump"/>
            <a:extLst>
              <a:ext uri="{FF2B5EF4-FFF2-40B4-BE49-F238E27FC236}">
                <a16:creationId xmlns:a16="http://schemas.microsoft.com/office/drawing/2014/main" id="{9289CE9E-5C2C-98FE-9089-2874F778B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26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F4DF0B71-C3AE-2CD2-2424-F3583A2E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F058D85F-B618-AE24-0BB1-FED053CD5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5172" y="6625391"/>
            <a:ext cx="877152" cy="133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E8526FD7-8535-6CCA-9368-3DB05ED9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AA1632-8A84-228E-66B7-F077D7195A05}"/>
              </a:ext>
            </a:extLst>
          </p:cNvPr>
          <p:cNvSpPr txBox="1"/>
          <p:nvPr/>
        </p:nvSpPr>
        <p:spPr>
          <a:xfrm>
            <a:off x="122965" y="1498301"/>
            <a:ext cx="4407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Mild anemia can be treated by eating foods with iron, like meat and dark green vegetables.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012EE49-BF29-8008-121C-6FF96AB6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" y="2832491"/>
            <a:ext cx="2616969" cy="87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FFBED2-AF20-20CD-CA18-8268718F02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000" t="34406" r="47381" b="10349"/>
          <a:stretch/>
        </p:blipFill>
        <p:spPr>
          <a:xfrm>
            <a:off x="2538705" y="2314759"/>
            <a:ext cx="1804533" cy="1719140"/>
          </a:xfrm>
          <a:prstGeom prst="rect">
            <a:avLst/>
          </a:prstGeom>
        </p:spPr>
      </p:pic>
      <p:pic>
        <p:nvPicPr>
          <p:cNvPr id="3080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9D10F9A5-99A5-14B6-62BF-CDEC1DD2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51" y="4655311"/>
            <a:ext cx="1805484" cy="180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86FA4B-CAD5-881F-28B2-7A918C37C6E4}"/>
              </a:ext>
            </a:extLst>
          </p:cNvPr>
          <p:cNvSpPr txBox="1"/>
          <p:nvPr/>
        </p:nvSpPr>
        <p:spPr>
          <a:xfrm>
            <a:off x="98901" y="4487851"/>
            <a:ext cx="2860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Severe anemia can be treated with iron and vitamin pills, blood transfusions, and other medical treatments.</a:t>
            </a:r>
          </a:p>
        </p:txBody>
      </p:sp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CBF8562-A3F4-8D43-AA04-1AFEC6E53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EE10B43A-B6C5-0171-C383-35C464A841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5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0325304F-21F2-3029-4460-55CA6ADE9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7A1836F1-8F98-256D-933C-8B9FB2E64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85383" y="6651433"/>
            <a:ext cx="1040463" cy="128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symptoms aedes aegypti disease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2C253F54-BB38-30D1-F4C8-97E57336E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58395" y="6629664"/>
            <a:ext cx="877152" cy="133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421E49-5769-6C9C-83F8-41BEBC7D007F}"/>
              </a:ext>
            </a:extLst>
          </p:cNvPr>
          <p:cNvSpPr txBox="1"/>
          <p:nvPr/>
        </p:nvSpPr>
        <p:spPr>
          <a:xfrm>
            <a:off x="122965" y="1498301"/>
            <a:ext cx="44075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We breathe oxygen from the air, and it is brought to every part of our body by red blood cells, like trucks transporting water through the country.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Without oxygen, our cells cannot do their work and we will become weak, and our baby cannot grow well. </a:t>
            </a:r>
          </a:p>
        </p:txBody>
      </p:sp>
      <p:pic>
        <p:nvPicPr>
          <p:cNvPr id="4100" name="Picture 4" descr="Vintage Medical Images | Free Photos, PNG Stickers, Wallpapers &amp;  Backgrounds - rawpixel">
            <a:extLst>
              <a:ext uri="{FF2B5EF4-FFF2-40B4-BE49-F238E27FC236}">
                <a16:creationId xmlns:a16="http://schemas.microsoft.com/office/drawing/2014/main" id="{13030B00-80C7-FC04-4440-C3F2B0F0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0" y="2746607"/>
            <a:ext cx="2130638" cy="27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7D8294-AE69-1CAE-C755-59919D578A3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1768" t="46265" r="11390" b="27536"/>
          <a:stretch/>
        </p:blipFill>
        <p:spPr>
          <a:xfrm>
            <a:off x="1106145" y="3180507"/>
            <a:ext cx="1338051" cy="1170794"/>
          </a:xfrm>
          <a:prstGeom prst="rect">
            <a:avLst/>
          </a:prstGeom>
        </p:spPr>
      </p:pic>
      <p:pic>
        <p:nvPicPr>
          <p:cNvPr id="4104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3B5B3E5C-2A7B-762E-762E-ACB83DD5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58" y="4121503"/>
            <a:ext cx="906271" cy="124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4505ACA-A326-3BDE-0CEE-5A849CFE6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0ED33233-F761-FFA3-9FDA-CB013516A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59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162601" y="116986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5813342E-11F3-9443-A7D1-1A45600553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D3E72-60C3-0728-8F0D-01547B961DD7}"/>
              </a:ext>
            </a:extLst>
          </p:cNvPr>
          <p:cNvSpPr txBox="1"/>
          <p:nvPr/>
        </p:nvSpPr>
        <p:spPr>
          <a:xfrm>
            <a:off x="82217" y="1719749"/>
            <a:ext cx="44075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If you drink alcohol during pregnancy, like beer, chicha, or cane liquor, it can affect how your baby develops.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Your baby could be born with fetal alcohol syndrome: for its whole life, it could have trouble with learning and making decisions.</a:t>
            </a:r>
          </a:p>
        </p:txBody>
      </p:sp>
      <p:pic>
        <p:nvPicPr>
          <p:cNvPr id="5122" name="Picture 2" descr="Alcohol,beer,bottle,clean,detail - free image from needpix.com">
            <a:extLst>
              <a:ext uri="{FF2B5EF4-FFF2-40B4-BE49-F238E27FC236}">
                <a16:creationId xmlns:a16="http://schemas.microsoft.com/office/drawing/2014/main" id="{E1C252A4-826B-CFBE-2CF8-00BF4FCC1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r="1"/>
          <a:stretch/>
        </p:blipFill>
        <p:spPr bwMode="auto">
          <a:xfrm>
            <a:off x="27317" y="2859462"/>
            <a:ext cx="2585792" cy="179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207B3A-C36D-EE4C-243C-A54BDE13DB0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954" r="6268"/>
          <a:stretch/>
        </p:blipFill>
        <p:spPr>
          <a:xfrm>
            <a:off x="2467919" y="3244172"/>
            <a:ext cx="2021863" cy="1554212"/>
          </a:xfrm>
          <a:prstGeom prst="rect">
            <a:avLst/>
          </a:prstGeom>
        </p:spPr>
      </p:pic>
      <p:pic>
        <p:nvPicPr>
          <p:cNvPr id="11" name="Picture 6" descr="Free false error is missing vector">
            <a:extLst>
              <a:ext uri="{FF2B5EF4-FFF2-40B4-BE49-F238E27FC236}">
                <a16:creationId xmlns:a16="http://schemas.microsoft.com/office/drawing/2014/main" id="{2C8E094F-2A2F-A36B-1049-6639C311A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9" y="2405084"/>
            <a:ext cx="2274246" cy="22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B6DB127A-21B3-FF11-BD49-1AB94B2D0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20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31549" y="7476983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316B44-66C3-C1A0-DE27-D2AB822EC648}"/>
              </a:ext>
            </a:extLst>
          </p:cNvPr>
          <p:cNvSpPr txBox="1"/>
          <p:nvPr/>
        </p:nvSpPr>
        <p:spPr>
          <a:xfrm>
            <a:off x="180373" y="724627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pic>
        <p:nvPicPr>
          <p:cNvPr id="11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9F0B16A8-BB75-116C-BDE0-47DBAB47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5AC588F1-06C0-8FB8-4871-D36664924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A7C696CC-7B5A-1CF6-5549-5F7E3D92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E0A459-2666-51E0-FA27-A7C39D51D767}"/>
              </a:ext>
            </a:extLst>
          </p:cNvPr>
          <p:cNvSpPr txBox="1"/>
          <p:nvPr/>
        </p:nvSpPr>
        <p:spPr>
          <a:xfrm>
            <a:off x="124165" y="1612195"/>
            <a:ext cx="44075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The child might be: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Uncoordinated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Grow slowly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Difficulty learning </a:t>
            </a:r>
          </a:p>
          <a:p>
            <a:r>
              <a:rPr lang="en-US" sz="2400" dirty="0">
                <a:latin typeface="Amasis MT Pro" panose="02040504050005020304" pitchFamily="18" charset="0"/>
              </a:rPr>
              <a:t>and paying attention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Poor memory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Learns to speak late </a:t>
            </a:r>
          </a:p>
        </p:txBody>
      </p:sp>
      <p:pic>
        <p:nvPicPr>
          <p:cNvPr id="6146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FC5A8E3C-1737-9B8A-57BB-27C216D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355" y="1886412"/>
            <a:ext cx="1596915" cy="159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etus Prenatal Embryonic State - Vector Image">
            <a:extLst>
              <a:ext uri="{FF2B5EF4-FFF2-40B4-BE49-F238E27FC236}">
                <a16:creationId xmlns:a16="http://schemas.microsoft.com/office/drawing/2014/main" id="{37D3F3DB-1C3A-12A0-0E96-FFE4285C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54" y="3626632"/>
            <a:ext cx="1523518" cy="27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9DD7BC9-9DCD-8EC2-AA22-7B19C0F15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46114DC1-C3AF-8E75-D941-65EBE6150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3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A5D51A-34AF-D6A1-D6F9-955C3B49381B}"/>
              </a:ext>
            </a:extLst>
          </p:cNvPr>
          <p:cNvSpPr txBox="1"/>
          <p:nvPr/>
        </p:nvSpPr>
        <p:spPr>
          <a:xfrm>
            <a:off x="368413" y="765191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pic>
        <p:nvPicPr>
          <p:cNvPr id="14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AC26CE3F-8ED5-5760-261D-4020DEEDB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193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0308133A-5F16-C9B3-DC84-A32346DE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38783" y="6613443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E8F1BA73-3E46-AEE1-8814-7E1862BB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39768B-D80A-5C03-AC48-6AACF3D1A4C8}"/>
              </a:ext>
            </a:extLst>
          </p:cNvPr>
          <p:cNvSpPr txBox="1"/>
          <p:nvPr/>
        </p:nvSpPr>
        <p:spPr>
          <a:xfrm>
            <a:off x="124165" y="1612195"/>
            <a:ext cx="440756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There is no treatment for a baby with fetal alcohol syndrome, because its brain has been changed; it is best to prevent it by never drinking while pregnant.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The parents can support their child and teach it, but the effects will be for their whole life.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Some children might be affected just a little, and others might be disabled.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0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7C26C2ED-9272-68C3-0FED-53623FF7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4" y="3264140"/>
            <a:ext cx="1370809" cy="13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Man Kid Teacher Images | Free Photos, PNG Stickers, Wallpapers &amp;  Backgrounds - rawpixel">
            <a:extLst>
              <a:ext uri="{FF2B5EF4-FFF2-40B4-BE49-F238E27FC236}">
                <a16:creationId xmlns:a16="http://schemas.microsoft.com/office/drawing/2014/main" id="{8F2E2727-0C14-A3EF-2CF7-215A93EAB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8" t="13768" r="10877" b="14035"/>
          <a:stretch/>
        </p:blipFill>
        <p:spPr bwMode="auto">
          <a:xfrm>
            <a:off x="2039365" y="2978293"/>
            <a:ext cx="2280668" cy="16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3796062-F07B-4333-2FFB-6F55D21F18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1BF0CC41-E64D-E630-7D3C-957683FB51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29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5886" y="769703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7CB98EA3-CD27-9264-1F11-290BFEA71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117556A9-A3FE-A9A6-3F23-680414A78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18743" y="66018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843634D7-68F3-FBAB-3A9F-5EE257E10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8400" y="6610684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E72FF-52A7-03E7-AFA4-8A04C5835A33}"/>
              </a:ext>
            </a:extLst>
          </p:cNvPr>
          <p:cNvSpPr txBox="1"/>
          <p:nvPr/>
        </p:nvSpPr>
        <p:spPr>
          <a:xfrm>
            <a:off x="59228" y="1510637"/>
            <a:ext cx="310917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When you drink alcohol, it enters your blood and then enters the baby.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It is like a poison for the baby and disrupts its normal development.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Even a small amount can hurt your baby, especially in the early months of pregnancy.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DC13861-0294-BDE2-A4E8-433D6DEC1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4" t="32371" r="16140" b="17976"/>
          <a:stretch/>
        </p:blipFill>
        <p:spPr bwMode="auto">
          <a:xfrm>
            <a:off x="637512" y="1510637"/>
            <a:ext cx="3192380" cy="127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ownload free photo of Anatomical,anatomy,birth,child,diagram - from  needpix.com">
            <a:extLst>
              <a:ext uri="{FF2B5EF4-FFF2-40B4-BE49-F238E27FC236}">
                <a16:creationId xmlns:a16="http://schemas.microsoft.com/office/drawing/2014/main" id="{452EDA15-25A7-BD0D-8761-470CADFC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26" y="3095217"/>
            <a:ext cx="1950030" cy="301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B80BAE9-0F57-2586-6280-E11476474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A5E59867-1489-5F2F-6486-381A44B63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9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person in a yellow dress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AAF8A3A7-0C3F-A030-F614-327AA5E41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1" t="9404" r="10995"/>
          <a:stretch/>
        </p:blipFill>
        <p:spPr>
          <a:xfrm>
            <a:off x="1056196" y="1040865"/>
            <a:ext cx="2182713" cy="3444167"/>
          </a:xfrm>
          <a:prstGeom prst="rect">
            <a:avLst/>
          </a:prstGeom>
        </p:spPr>
      </p:pic>
      <p:pic>
        <p:nvPicPr>
          <p:cNvPr id="6" name="Picture 5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pic>
        <p:nvPicPr>
          <p:cNvPr id="13" name="Picture 12" descr="A set of icons with arrows in different colors&#10;&#10;Description automatically generated">
            <a:extLst>
              <a:ext uri="{FF2B5EF4-FFF2-40B4-BE49-F238E27FC236}">
                <a16:creationId xmlns:a16="http://schemas.microsoft.com/office/drawing/2014/main" id="{3ADC4D9A-DB0E-CE75-B564-7E87328F93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91" t="35614" r="35790" b="35263"/>
          <a:stretch/>
        </p:blipFill>
        <p:spPr>
          <a:xfrm>
            <a:off x="2289321" y="5501182"/>
            <a:ext cx="1140221" cy="119795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D165658-E17A-DE1E-0225-B5A73A1CB5F0}"/>
              </a:ext>
            </a:extLst>
          </p:cNvPr>
          <p:cNvGrpSpPr/>
          <p:nvPr/>
        </p:nvGrpSpPr>
        <p:grpSpPr>
          <a:xfrm>
            <a:off x="1296786" y="5737244"/>
            <a:ext cx="957731" cy="795968"/>
            <a:chOff x="942804" y="6820117"/>
            <a:chExt cx="1098177" cy="8420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138E7F-E6E4-C200-404D-01CD5EAE7524}"/>
                </a:ext>
              </a:extLst>
            </p:cNvPr>
            <p:cNvSpPr/>
            <p:nvPr/>
          </p:nvSpPr>
          <p:spPr>
            <a:xfrm>
              <a:off x="942804" y="7384387"/>
              <a:ext cx="214131" cy="2777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93772-6A61-4187-AFDD-01C9A437DF31}"/>
                </a:ext>
              </a:extLst>
            </p:cNvPr>
            <p:cNvSpPr/>
            <p:nvPr/>
          </p:nvSpPr>
          <p:spPr>
            <a:xfrm>
              <a:off x="1237486" y="7199192"/>
              <a:ext cx="214131" cy="46298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B1B514-0B67-39A8-340E-7ABC6EF4EA8A}"/>
                </a:ext>
              </a:extLst>
            </p:cNvPr>
            <p:cNvSpPr/>
            <p:nvPr/>
          </p:nvSpPr>
          <p:spPr>
            <a:xfrm>
              <a:off x="1532168" y="7019783"/>
              <a:ext cx="214131" cy="64239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FD0A69-216A-8EF2-5460-5F408346E59D}"/>
                </a:ext>
              </a:extLst>
            </p:cNvPr>
            <p:cNvSpPr/>
            <p:nvPr/>
          </p:nvSpPr>
          <p:spPr>
            <a:xfrm>
              <a:off x="1826850" y="6820117"/>
              <a:ext cx="214131" cy="84206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51759" y="67507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13471F-6F27-9781-DA4F-EABB5D7DC2FE}"/>
              </a:ext>
            </a:extLst>
          </p:cNvPr>
          <p:cNvCxnSpPr>
            <a:cxnSpLocks/>
          </p:cNvCxnSpPr>
          <p:nvPr/>
        </p:nvCxnSpPr>
        <p:spPr>
          <a:xfrm>
            <a:off x="160124" y="4820281"/>
            <a:ext cx="21698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504394" y="4244102"/>
            <a:ext cx="386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Pregnancy Health Conditions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D9FB78-990E-B656-4635-4738F3517198}"/>
              </a:ext>
            </a:extLst>
          </p:cNvPr>
          <p:cNvSpPr txBox="1"/>
          <p:nvPr/>
        </p:nvSpPr>
        <p:spPr>
          <a:xfrm>
            <a:off x="489098" y="0"/>
            <a:ext cx="342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masis MT Pro" panose="02040504050005020304" pitchFamily="18" charset="0"/>
              </a:rPr>
              <a:t>     My topics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1463040" y="6889126"/>
            <a:ext cx="288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Download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new topics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7C7BAE-09A6-5092-B556-18DA8ECB2EA2}"/>
              </a:ext>
            </a:extLst>
          </p:cNvPr>
          <p:cNvCxnSpPr>
            <a:cxnSpLocks/>
          </p:cNvCxnSpPr>
          <p:nvPr/>
        </p:nvCxnSpPr>
        <p:spPr>
          <a:xfrm>
            <a:off x="2329927" y="4820281"/>
            <a:ext cx="21698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869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133868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6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FA072178-7D46-8241-292C-9BAF1C82F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A0A85-2E37-CCD1-EA57-182A1AAA1E75}"/>
              </a:ext>
            </a:extLst>
          </p:cNvPr>
          <p:cNvSpPr txBox="1"/>
          <p:nvPr/>
        </p:nvSpPr>
        <p:spPr>
          <a:xfrm>
            <a:off x="111465" y="1548695"/>
            <a:ext cx="44075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 person with pre-eclampsia has high blood pressure and swelling, especially during the second half of pregnancy.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can affect the growth of the baby, and it will not grow as much as it should.</a:t>
            </a:r>
          </a:p>
        </p:txBody>
      </p:sp>
      <p:pic>
        <p:nvPicPr>
          <p:cNvPr id="9218" name="Picture 2" descr="A premature baby born in Yekatit 12 hospital | Yekatit 12 ho… | Flickr">
            <a:extLst>
              <a:ext uri="{FF2B5EF4-FFF2-40B4-BE49-F238E27FC236}">
                <a16:creationId xmlns:a16="http://schemas.microsoft.com/office/drawing/2014/main" id="{7C043BFB-8538-CCC2-E278-F20358028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3020"/>
          <a:stretch/>
        </p:blipFill>
        <p:spPr bwMode="auto">
          <a:xfrm>
            <a:off x="748368" y="4647229"/>
            <a:ext cx="3075264" cy="182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blood pressure measuring machine blood pressure health vector">
            <a:extLst>
              <a:ext uri="{FF2B5EF4-FFF2-40B4-BE49-F238E27FC236}">
                <a16:creationId xmlns:a16="http://schemas.microsoft.com/office/drawing/2014/main" id="{71C2CC53-7BBF-5BD5-8A85-6734638A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18" y="2612902"/>
            <a:ext cx="1453364" cy="106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Primary Intestinal Lymphangiectasia - wikidoc">
            <a:extLst>
              <a:ext uri="{FF2B5EF4-FFF2-40B4-BE49-F238E27FC236}">
                <a16:creationId xmlns:a16="http://schemas.microsoft.com/office/drawing/2014/main" id="{FD07744C-2F5B-B91E-3AFA-21AD5985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93" y="2540416"/>
            <a:ext cx="975207" cy="123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78477524-76C9-ED16-6EC1-6E89C040C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2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69166" y="779271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4EB9B174-5942-5888-6F36-F2F7A0F6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5929A00D-F7EF-BA1F-BEAB-405103A97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39387" y="6599618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958DC98D-D97B-0BEA-40A7-D7075AA9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31" y="662307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929B19-D5FE-302B-2225-4270FDE28FDF}"/>
              </a:ext>
            </a:extLst>
          </p:cNvPr>
          <p:cNvSpPr txBox="1"/>
          <p:nvPr/>
        </p:nvSpPr>
        <p:spPr>
          <a:xfrm>
            <a:off x="56815" y="2494990"/>
            <a:ext cx="44075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Nausea 			  Vomiting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	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		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Severe headaches     Changes in vision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		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		     Pain under the ribs  Hard to breathe        on the right side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4" descr="Free headache woman sad illustration">
            <a:extLst>
              <a:ext uri="{FF2B5EF4-FFF2-40B4-BE49-F238E27FC236}">
                <a16:creationId xmlns:a16="http://schemas.microsoft.com/office/drawing/2014/main" id="{690E9D95-F3C3-5696-512B-6835C14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9" y="3213800"/>
            <a:ext cx="1544058" cy="11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17CF59-57FD-29C3-304F-2466CBE7C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6662" t="15608" r="-1"/>
          <a:stretch/>
        </p:blipFill>
        <p:spPr>
          <a:xfrm>
            <a:off x="2976904" y="1510693"/>
            <a:ext cx="957907" cy="1375694"/>
          </a:xfrm>
          <a:prstGeom prst="rect">
            <a:avLst/>
          </a:prstGeom>
        </p:spPr>
      </p:pic>
      <p:pic>
        <p:nvPicPr>
          <p:cNvPr id="18" name="Picture 4" descr="Treatments for Mood Disorders | Abnormal Psychology">
            <a:extLst>
              <a:ext uri="{FF2B5EF4-FFF2-40B4-BE49-F238E27FC236}">
                <a16:creationId xmlns:a16="http://schemas.microsoft.com/office/drawing/2014/main" id="{5AE63651-4B8E-729C-8C2F-8C42408D7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8" y="1671043"/>
            <a:ext cx="957907" cy="12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Terapia por insuficiencia acomodativa - Tu Optometrista">
            <a:extLst>
              <a:ext uri="{FF2B5EF4-FFF2-40B4-BE49-F238E27FC236}">
                <a16:creationId xmlns:a16="http://schemas.microsoft.com/office/drawing/2014/main" id="{6A309C08-8613-5754-8022-94C70819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65" y="3576830"/>
            <a:ext cx="1246803" cy="8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Free glasses frequency glasses frame vector">
            <a:extLst>
              <a:ext uri="{FF2B5EF4-FFF2-40B4-BE49-F238E27FC236}">
                <a16:creationId xmlns:a16="http://schemas.microsoft.com/office/drawing/2014/main" id="{82B71DC5-F8A2-40CF-925A-EBA6937C7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11" y="3120136"/>
            <a:ext cx="1682775" cy="8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360537-ECC5-92E2-C5DE-B7D4BD8DEE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106" y="4766044"/>
            <a:ext cx="787632" cy="16072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5DDA8B-D8DE-9233-9FCE-A495668D9C7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7459"/>
          <a:stretch/>
        </p:blipFill>
        <p:spPr>
          <a:xfrm>
            <a:off x="2826821" y="4673600"/>
            <a:ext cx="934960" cy="1277607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BD907D8-28AC-CE0F-66E7-8F286F51E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8" action="ppaction://hlinksldjump"/>
            <a:extLst>
              <a:ext uri="{FF2B5EF4-FFF2-40B4-BE49-F238E27FC236}">
                <a16:creationId xmlns:a16="http://schemas.microsoft.com/office/drawing/2014/main" id="{5C0842F0-F0F3-0DD1-960B-A27916964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52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72653" y="756906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CFB8370A-8943-21E6-A844-FC1F86458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3EE32B64-7098-BD87-8641-A9F27746C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91085" y="6638927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917CA168-7018-ED4D-160B-E4DD29B3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87" y="6609944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B588C6-C884-D88A-648E-7763FFE1D746}"/>
              </a:ext>
            </a:extLst>
          </p:cNvPr>
          <p:cNvSpPr txBox="1"/>
          <p:nvPr/>
        </p:nvSpPr>
        <p:spPr>
          <a:xfrm>
            <a:off x="60908" y="1537579"/>
            <a:ext cx="31877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Once a woman develops pre-eclampsia, she will have it until she gives birth. It is very important to be monitored by a doctor and give birth in the hospital.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8" name="Picture 17" descr="A person holding a baby&#10;&#10;Description automatically generated">
            <a:extLst>
              <a:ext uri="{FF2B5EF4-FFF2-40B4-BE49-F238E27FC236}">
                <a16:creationId xmlns:a16="http://schemas.microsoft.com/office/drawing/2014/main" id="{ED879863-3915-4DB1-A45E-5CD085BB24D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316" t="8676" r="22845"/>
          <a:stretch/>
        </p:blipFill>
        <p:spPr>
          <a:xfrm>
            <a:off x="3151836" y="1612118"/>
            <a:ext cx="1379755" cy="17787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9E1D15-A2DC-4681-ECF9-EA0E880C7669}"/>
              </a:ext>
            </a:extLst>
          </p:cNvPr>
          <p:cNvSpPr txBox="1"/>
          <p:nvPr/>
        </p:nvSpPr>
        <p:spPr>
          <a:xfrm>
            <a:off x="60908" y="1463829"/>
            <a:ext cx="46897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Some treatments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Bed rest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Drink water and eat less salt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Medication to lower blood pressure and reduce risk of seizures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3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FDDA5869-0AD8-D4C1-BF2C-59474EC9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9" y="5245108"/>
            <a:ext cx="1289442" cy="128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water cup drink vector">
            <a:extLst>
              <a:ext uri="{FF2B5EF4-FFF2-40B4-BE49-F238E27FC236}">
                <a16:creationId xmlns:a16="http://schemas.microsoft.com/office/drawing/2014/main" id="{AEEC80A9-5EC4-7E7C-CDBC-38B063A8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160" y="5221657"/>
            <a:ext cx="641196" cy="12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ree bed hospital medical vector">
            <a:extLst>
              <a:ext uri="{FF2B5EF4-FFF2-40B4-BE49-F238E27FC236}">
                <a16:creationId xmlns:a16="http://schemas.microsoft.com/office/drawing/2014/main" id="{F609AF76-56B0-7180-DF2F-38ACB64A7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4720" y="5308828"/>
            <a:ext cx="1332245" cy="115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0C5CBE8-0CE0-78C4-F84C-924513AC4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BBE3670A-EDFC-40AA-206F-B4852BFA6E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58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CE11E24A-85AF-0F43-2AFB-DBFF611E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82A3A812-69A5-E01B-A187-75B2EC4DA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94014" y="6631411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32FF9766-6465-CB4A-7A0B-8C1E2486C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33413" y="6639890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8AF1E9-EFA2-5694-C117-EA611ADDA29B}"/>
              </a:ext>
            </a:extLst>
          </p:cNvPr>
          <p:cNvSpPr txBox="1"/>
          <p:nvPr/>
        </p:nvSpPr>
        <p:spPr>
          <a:xfrm>
            <a:off x="124165" y="1612195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The high pressure can squeeze the vessels that carry blood from the mother to the baby.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Everything that the baby needs to grow is transported in blood, so if the blood cannot get through the vessels, then the baby cannot grow well.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0244" name="Picture 4" descr="Modern Tech Teases out Important Role of the Placenta | BioSpace">
            <a:extLst>
              <a:ext uri="{FF2B5EF4-FFF2-40B4-BE49-F238E27FC236}">
                <a16:creationId xmlns:a16="http://schemas.microsoft.com/office/drawing/2014/main" id="{1F079BCF-29AF-DD4D-A966-48B9319C7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r="9707"/>
          <a:stretch/>
        </p:blipFill>
        <p:spPr bwMode="auto">
          <a:xfrm>
            <a:off x="29896" y="3167280"/>
            <a:ext cx="2327331" cy="163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945A47-3B7C-853B-AB0F-6A4A22153B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8065" y="2784136"/>
            <a:ext cx="2285999" cy="2291033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4B3BA599-6A2A-E5E5-3111-5893E8487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EA404059-8FAC-77D7-0CB0-F3F25E13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80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2344F84-D885-0A1B-4E1A-D1873AAB4ECB}"/>
              </a:ext>
            </a:extLst>
          </p:cNvPr>
          <p:cNvSpPr txBox="1"/>
          <p:nvPr/>
        </p:nvSpPr>
        <p:spPr>
          <a:xfrm>
            <a:off x="118030" y="1572524"/>
            <a:ext cx="45501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 person with diabetes has too much sugar in their blood.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Women can develop diabetes during pregnancy.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226055" y="1158345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ABEE629-B838-A8F7-980B-B6ABFEEE9C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ADAD6-AC35-EBD3-214D-A41A73CD0A82}"/>
              </a:ext>
            </a:extLst>
          </p:cNvPr>
          <p:cNvSpPr txBox="1"/>
          <p:nvPr/>
        </p:nvSpPr>
        <p:spPr>
          <a:xfrm>
            <a:off x="86985" y="1533818"/>
            <a:ext cx="23061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can cause the baby to grow too large, and you might need a Cesarean section.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6B5B5F-BBBC-CD35-4FD3-C0F3320435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0696"/>
          <a:stretch/>
        </p:blipFill>
        <p:spPr>
          <a:xfrm>
            <a:off x="2204709" y="4749800"/>
            <a:ext cx="2248715" cy="1727000"/>
          </a:xfrm>
          <a:prstGeom prst="rect">
            <a:avLst/>
          </a:prstGeom>
        </p:spPr>
      </p:pic>
      <p:pic>
        <p:nvPicPr>
          <p:cNvPr id="12292" name="Picture 4" descr="Azúcar La Estrella Blanca 908 gr">
            <a:extLst>
              <a:ext uri="{FF2B5EF4-FFF2-40B4-BE49-F238E27FC236}">
                <a16:creationId xmlns:a16="http://schemas.microsoft.com/office/drawing/2014/main" id="{2267F6F7-F374-1854-E222-F1DE049A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68" y="2261828"/>
            <a:ext cx="1685036" cy="168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BD66B8B6-CA1B-ED1B-B94A-AB5FE8FB9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1" y="2328820"/>
            <a:ext cx="1064598" cy="14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18222E6B-4F86-7E02-507D-25423C384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45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3DC35624-1951-2618-2BF6-C344A37E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60D352F6-8F13-1CEF-931C-A6CB21F46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AB838E01-1642-D426-55EA-A8010B79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006F38-E1F9-B0EC-BF01-DBD1E2F244D9}"/>
              </a:ext>
            </a:extLst>
          </p:cNvPr>
          <p:cNvSpPr txBox="1"/>
          <p:nvPr/>
        </p:nvSpPr>
        <p:spPr>
          <a:xfrm>
            <a:off x="82217" y="1619911"/>
            <a:ext cx="440756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Urinating frequently         Often thirsty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   The urine has a sweet smell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  Nausea                 Often tired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14" name="Picture 10" descr="Free fatigue work work from home illustration">
            <a:extLst>
              <a:ext uri="{FF2B5EF4-FFF2-40B4-BE49-F238E27FC236}">
                <a16:creationId xmlns:a16="http://schemas.microsoft.com/office/drawing/2014/main" id="{D8F204E0-3746-AB7E-BA17-2ACB54064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2388053" y="4806977"/>
            <a:ext cx="1444509" cy="138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Treatments for Mood Disorders | Abnormal Psychology">
            <a:extLst>
              <a:ext uri="{FF2B5EF4-FFF2-40B4-BE49-F238E27FC236}">
                <a16:creationId xmlns:a16="http://schemas.microsoft.com/office/drawing/2014/main" id="{6989AF04-4DA7-ED69-F25B-800238DA6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45" y="4817727"/>
            <a:ext cx="1131930" cy="14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zúcar La Estrella Blanca 908 gr">
            <a:extLst>
              <a:ext uri="{FF2B5EF4-FFF2-40B4-BE49-F238E27FC236}">
                <a16:creationId xmlns:a16="http://schemas.microsoft.com/office/drawing/2014/main" id="{9B0C2F6F-9A46-0D62-BCFD-F1BBFDC12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00" y="3324101"/>
            <a:ext cx="1089505" cy="10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ose Smell Vector Art, Icons, and Graphics for Free Download">
            <a:extLst>
              <a:ext uri="{FF2B5EF4-FFF2-40B4-BE49-F238E27FC236}">
                <a16:creationId xmlns:a16="http://schemas.microsoft.com/office/drawing/2014/main" id="{7DDE5938-DF11-4A67-5CBE-2D929D23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93" y="3331079"/>
            <a:ext cx="1089505" cy="10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ee Woman Stock Illustrations, Cliparts and Royalty Free Pee Woman Vectors">
            <a:extLst>
              <a:ext uri="{FF2B5EF4-FFF2-40B4-BE49-F238E27FC236}">
                <a16:creationId xmlns:a16="http://schemas.microsoft.com/office/drawing/2014/main" id="{5BE86894-F174-A2EB-F571-5E18FB946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9"/>
          <a:stretch/>
        </p:blipFill>
        <p:spPr bwMode="auto">
          <a:xfrm>
            <a:off x="386645" y="1594775"/>
            <a:ext cx="1576107" cy="13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15 Covek ideas | preschool activities, kids clipart, kids education">
            <a:extLst>
              <a:ext uri="{FF2B5EF4-FFF2-40B4-BE49-F238E27FC236}">
                <a16:creationId xmlns:a16="http://schemas.microsoft.com/office/drawing/2014/main" id="{8E1E3BC3-D401-249F-BCBB-F07C4C56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988" y="1515605"/>
            <a:ext cx="829092" cy="143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9362504-1382-14B4-1700-7C606C1DE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CBB62223-573C-A55D-91B4-AFDC45189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74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D4187FE8-0099-1C7A-5880-17EB089F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382D4DA8-7E4C-C652-A007-F41CBBBF9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54479" y="664135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F0D99DCF-C13B-15CE-B216-7559BCB1E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58C7A6-870E-5FB5-BEDA-3B71728B3B00}"/>
              </a:ext>
            </a:extLst>
          </p:cNvPr>
          <p:cNvSpPr txBox="1"/>
          <p:nvPr/>
        </p:nvSpPr>
        <p:spPr>
          <a:xfrm>
            <a:off x="124165" y="1612195"/>
            <a:ext cx="4407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 pregnant woman with diabetes needs to be monitored by a doctor. Sometimes she will receive medication to help the body absorb sugar.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Eat more foods that are low in sugar, like vegetables, beans, eggs, and meat. Eat smaller amounts, more times per day.</a:t>
            </a:r>
          </a:p>
        </p:txBody>
      </p:sp>
      <p:pic>
        <p:nvPicPr>
          <p:cNvPr id="18" name="Picture 2" descr="Free doctor female doctor secretary illustration">
            <a:extLst>
              <a:ext uri="{FF2B5EF4-FFF2-40B4-BE49-F238E27FC236}">
                <a16:creationId xmlns:a16="http://schemas.microsoft.com/office/drawing/2014/main" id="{49909E19-CA8F-3998-D424-CC3D83112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4" y="2882380"/>
            <a:ext cx="959683" cy="121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birth child faith vector">
            <a:extLst>
              <a:ext uri="{FF2B5EF4-FFF2-40B4-BE49-F238E27FC236}">
                <a16:creationId xmlns:a16="http://schemas.microsoft.com/office/drawing/2014/main" id="{53397288-3C12-1351-CECF-195F5FA2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71" y="2848887"/>
            <a:ext cx="687594" cy="12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A390D167-622A-0146-189E-FDEA713F8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38" y="2959890"/>
            <a:ext cx="1142662" cy="114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355544-8296-7C91-60D0-3465E4BA510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000" t="34406" r="47381" b="10349"/>
          <a:stretch/>
        </p:blipFill>
        <p:spPr>
          <a:xfrm>
            <a:off x="2249330" y="5315090"/>
            <a:ext cx="1142661" cy="1088589"/>
          </a:xfrm>
          <a:prstGeom prst="rect">
            <a:avLst/>
          </a:prstGeom>
        </p:spPr>
      </p:pic>
      <p:pic>
        <p:nvPicPr>
          <p:cNvPr id="14340" name="Picture 4" descr="Download Beans, Pinto, Black. Royalty-Free Vector Graphic - Pixabay">
            <a:extLst>
              <a:ext uri="{FF2B5EF4-FFF2-40B4-BE49-F238E27FC236}">
                <a16:creationId xmlns:a16="http://schemas.microsoft.com/office/drawing/2014/main" id="{89395841-A5E5-2116-5E05-3BF7873D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07" y="5346936"/>
            <a:ext cx="1075953" cy="108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Onion Whole Stock Illustrations – 4,691 Onion Whole Stock Illustrations,  Vectors &amp; Clipart - Dreamstime">
            <a:extLst>
              <a:ext uri="{FF2B5EF4-FFF2-40B4-BE49-F238E27FC236}">
                <a16:creationId xmlns:a16="http://schemas.microsoft.com/office/drawing/2014/main" id="{3C300182-A76D-9A09-3075-F0ED2E38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662" y="5414434"/>
            <a:ext cx="1302116" cy="10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Egg Vector Art, Icons, and Graphics for Free Download">
            <a:extLst>
              <a:ext uri="{FF2B5EF4-FFF2-40B4-BE49-F238E27FC236}">
                <a16:creationId xmlns:a16="http://schemas.microsoft.com/office/drawing/2014/main" id="{B7007E6D-4EF6-B576-7727-F59A5E8A0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0" y="5460668"/>
            <a:ext cx="1075953" cy="95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B6212A1-5366-DAC1-3C50-E2A0DC774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9C09B8EE-8FF0-A16E-1244-F0E740E9E2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88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CFCE55EA-C476-D14E-AC0E-7B7F3E35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268F1EF8-043B-3BBA-86C5-04955D427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25108" y="66018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3A4666F8-45D4-5587-C65D-2FB578DDB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51895" y="6599426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18E748-CA3A-D22F-66B6-14B0C8AF374C}"/>
              </a:ext>
            </a:extLst>
          </p:cNvPr>
          <p:cNvSpPr txBox="1"/>
          <p:nvPr/>
        </p:nvSpPr>
        <p:spPr>
          <a:xfrm>
            <a:off x="122965" y="1509181"/>
            <a:ext cx="4407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When we eat, the sugar from the food enters our cells and is used as fuel. With diabetes, the sugar cannot enter the cells, and stays in the blood.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Foods that are starchy, like rice, corn, and bread, contain sugar. So do sweet foods like fruit or juice. </a:t>
            </a:r>
          </a:p>
        </p:txBody>
      </p:sp>
      <p:pic>
        <p:nvPicPr>
          <p:cNvPr id="14" name="Picture 4" descr="Azúcar La Estrella Blanca 908 gr">
            <a:extLst>
              <a:ext uri="{FF2B5EF4-FFF2-40B4-BE49-F238E27FC236}">
                <a16:creationId xmlns:a16="http://schemas.microsoft.com/office/drawing/2014/main" id="{0221E319-AAD2-00C9-B46A-DFA54D39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074" y="2846147"/>
            <a:ext cx="1284538" cy="12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CED5458A-B3ED-EEA8-CA08-6AA2E51A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67" y="2913139"/>
            <a:ext cx="811565" cy="111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orn Tortilla: Over 7,534 Royalty-Free Licensable Stock Vectors &amp; Vector  Art | Shutterstock">
            <a:extLst>
              <a:ext uri="{FF2B5EF4-FFF2-40B4-BE49-F238E27FC236}">
                <a16:creationId xmlns:a16="http://schemas.microsoft.com/office/drawing/2014/main" id="{C939A62D-6764-E86B-FDD6-D0819B678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7199" r="6538" b="16558"/>
          <a:stretch/>
        </p:blipFill>
        <p:spPr bwMode="auto">
          <a:xfrm>
            <a:off x="114075" y="5385826"/>
            <a:ext cx="1420542" cy="108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Yuca Images – Browse 30,107 Stock Photos, Vectors, and Video | Adobe Stock">
            <a:extLst>
              <a:ext uri="{FF2B5EF4-FFF2-40B4-BE49-F238E27FC236}">
                <a16:creationId xmlns:a16="http://schemas.microsoft.com/office/drawing/2014/main" id="{6F836704-DE52-2861-0A42-796F4FC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76" y="5359266"/>
            <a:ext cx="1487271" cy="11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51,000+ Rice Grain Stock Illustrations, Royalty-Free Vector Graphics &amp; Clip  Art - iStock | Rice grain on white, Rice grain icon, One rice grain">
            <a:extLst>
              <a:ext uri="{FF2B5EF4-FFF2-40B4-BE49-F238E27FC236}">
                <a16:creationId xmlns:a16="http://schemas.microsoft.com/office/drawing/2014/main" id="{B7597673-5B20-8B3F-23B6-09AC2273D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t="25805" r="13893" b="28158"/>
          <a:stretch/>
        </p:blipFill>
        <p:spPr bwMode="auto">
          <a:xfrm>
            <a:off x="2992072" y="5456747"/>
            <a:ext cx="1435549" cy="95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E68647C9-A23A-CFC2-9311-59846D15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B04B82B3-96DA-5446-4EAB-17F3C2802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39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07072" y="6553830"/>
            <a:ext cx="1050522" cy="13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820500" y="1173249"/>
            <a:ext cx="37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6"/>
            <a:ext cx="874109" cy="13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CBCD0A2A-367E-0DFB-0023-E4D518B01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22B606-530F-2395-C910-CCEFE340C318}"/>
              </a:ext>
            </a:extLst>
          </p:cNvPr>
          <p:cNvSpPr txBox="1"/>
          <p:nvPr/>
        </p:nvSpPr>
        <p:spPr>
          <a:xfrm>
            <a:off x="49520" y="1519963"/>
            <a:ext cx="440756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HIV and syphilis are transmitted by blood and sexual fluids. If the mother has HIV or syphilis, she can transmit it to the baby during birth.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The child will have HIV for its whole life. Syphilis can be cured, but it can cause serious disability in the baby if it’s not treated in time.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B132E8-5FCE-986D-6BA0-39F95F180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7" y="2953117"/>
            <a:ext cx="2072991" cy="2134356"/>
          </a:xfrm>
          <a:prstGeom prst="rect">
            <a:avLst/>
          </a:prstGeom>
        </p:spPr>
      </p:pic>
      <p:pic>
        <p:nvPicPr>
          <p:cNvPr id="16386" name="Picture 2" descr="The Mama Natural Week by Week Guide to Pregnancy &amp; Childbirth | Mama  natural, Birth art, Pregnant cartoon">
            <a:extLst>
              <a:ext uri="{FF2B5EF4-FFF2-40B4-BE49-F238E27FC236}">
                <a16:creationId xmlns:a16="http://schemas.microsoft.com/office/drawing/2014/main" id="{6C166058-ED58-276B-4FCF-5EEB8038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58" y="2880252"/>
            <a:ext cx="1914737" cy="229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DC915749-488C-5457-2D09-B3F8D94832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46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22966" y="781324"/>
            <a:ext cx="321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59EE11AC-1CEB-348C-458A-CD3F8A64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27821D1C-7054-BD4A-22FE-0FF28BDB5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07072" y="6585914"/>
            <a:ext cx="1050522" cy="13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15B18877-16E5-AB7B-D179-7F720034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E6F858-EDFD-2C27-339C-162831904C86}"/>
              </a:ext>
            </a:extLst>
          </p:cNvPr>
          <p:cNvSpPr txBox="1"/>
          <p:nvPr/>
        </p:nvSpPr>
        <p:spPr>
          <a:xfrm>
            <a:off x="82217" y="1479442"/>
            <a:ext cx="440756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All pregnant women should be tested for HIV and syphilis, because they do not always have symptoms, especially in the early phases. Some symptoms: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  Often sick           Sweating at night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Weight loss     Rashes on hands or feet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6" descr="Free cough disease cold illustration">
            <a:extLst>
              <a:ext uri="{FF2B5EF4-FFF2-40B4-BE49-F238E27FC236}">
                <a16:creationId xmlns:a16="http://schemas.microsoft.com/office/drawing/2014/main" id="{956594E5-73F8-F421-4314-C96BF7568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495322" y="2784282"/>
            <a:ext cx="1279849" cy="15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Sweaty people png graphic clipart design 23258247 PNG">
            <a:extLst>
              <a:ext uri="{FF2B5EF4-FFF2-40B4-BE49-F238E27FC236}">
                <a16:creationId xmlns:a16="http://schemas.microsoft.com/office/drawing/2014/main" id="{6F917D80-DC53-81E0-C186-7C70141B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518" y="2806015"/>
            <a:ext cx="1009650" cy="149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Vector Illustration Female Anorexia Women Bulimia Stock Illustration -  Download Image Now - Abdomen, Slim, Teenage Girls - iStock">
            <a:extLst>
              <a:ext uri="{FF2B5EF4-FFF2-40B4-BE49-F238E27FC236}">
                <a16:creationId xmlns:a16="http://schemas.microsoft.com/office/drawing/2014/main" id="{D03716DD-C6B1-6A2B-EFDE-9277804CD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9" b="35665"/>
          <a:stretch/>
        </p:blipFill>
        <p:spPr bwMode="auto">
          <a:xfrm>
            <a:off x="699732" y="4628336"/>
            <a:ext cx="788444" cy="150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Syphilis Rash l Signs and Symptoms | Water's Edge Dermatology">
            <a:extLst>
              <a:ext uri="{FF2B5EF4-FFF2-40B4-BE49-F238E27FC236}">
                <a16:creationId xmlns:a16="http://schemas.microsoft.com/office/drawing/2014/main" id="{4467C9D3-0056-A54B-45A2-F26301FFD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924" y="4609686"/>
            <a:ext cx="2318279" cy="15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E985C72-95E0-9918-59D9-1E665A7B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A8120A10-1E11-3BFA-917E-0C520E98B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9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63337" y="424917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691777" y="7581419"/>
            <a:ext cx="466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 signs after birth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81669" y="3717283"/>
            <a:ext cx="487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 signs during pregnancy</a:t>
            </a:r>
          </a:p>
        </p:txBody>
      </p:sp>
      <p:pic>
        <p:nvPicPr>
          <p:cNvPr id="19" name="Picture 18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A58A4A1-E7C5-8395-1742-5A59263D1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177" y="4466690"/>
            <a:ext cx="1381435" cy="1192926"/>
          </a:xfrm>
          <a:prstGeom prst="rect">
            <a:avLst/>
          </a:prstGeom>
        </p:spPr>
      </p:pic>
      <p:pic>
        <p:nvPicPr>
          <p:cNvPr id="24" name="Picture 23" descr="A person holding a baby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0CF4B7A-31E6-66FC-BB6D-485C269092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676" r="10833"/>
          <a:stretch/>
        </p:blipFill>
        <p:spPr>
          <a:xfrm>
            <a:off x="327644" y="4760687"/>
            <a:ext cx="2735533" cy="27621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C5A7FE-696D-8392-FCA2-CE96275B1DD6}"/>
              </a:ext>
            </a:extLst>
          </p:cNvPr>
          <p:cNvSpPr txBox="1"/>
          <p:nvPr/>
        </p:nvSpPr>
        <p:spPr>
          <a:xfrm>
            <a:off x="712006" y="-30326"/>
            <a:ext cx="457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Pregnancy Health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F05D8-6942-471F-BAAE-B7CA726B9662}"/>
              </a:ext>
            </a:extLst>
          </p:cNvPr>
          <p:cNvCxnSpPr/>
          <p:nvPr/>
        </p:nvCxnSpPr>
        <p:spPr>
          <a:xfrm>
            <a:off x="163337" y="530994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erson in a yellow dress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20013013-1A6E-6CE2-21BE-0AF193526F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141" t="9404" r="10995"/>
          <a:stretch/>
        </p:blipFill>
        <p:spPr>
          <a:xfrm>
            <a:off x="163337" y="792637"/>
            <a:ext cx="1926720" cy="3040229"/>
          </a:xfrm>
          <a:prstGeom prst="rect">
            <a:avLst/>
          </a:prstGeom>
        </p:spPr>
      </p:pic>
      <p:pic>
        <p:nvPicPr>
          <p:cNvPr id="3" name="Picture 2" descr="A red and white triangle sign with a black exclamation mark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5EE8BF1B-0E7F-CB69-E7A8-AA9703FBB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402" y="857332"/>
            <a:ext cx="1381435" cy="1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70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22966" y="781324"/>
            <a:ext cx="321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65A30B5C-66DD-64E8-1567-FF79914F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24C98FE1-E1A0-85ED-2915-AE0951D7A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39527" y="6606522"/>
            <a:ext cx="874109" cy="13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43B17BAC-6D43-14EE-1FA8-12FBD874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6DF680-DA0D-A5BD-4238-4426BCE953EA}"/>
              </a:ext>
            </a:extLst>
          </p:cNvPr>
          <p:cNvSpPr txBox="1"/>
          <p:nvPr/>
        </p:nvSpPr>
        <p:spPr>
          <a:xfrm>
            <a:off x="-7056" y="1601069"/>
            <a:ext cx="27032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HIV and syphilis must be detected by laboratory tests.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Plant medicine cannot treat or cure HIV.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HIV can be controlled well by a daily pill for your whole life. A women getting treatment will not pass HIV to her baby.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Syphilis can be cured.</a:t>
            </a:r>
          </a:p>
        </p:txBody>
      </p:sp>
      <p:pic>
        <p:nvPicPr>
          <p:cNvPr id="18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05F0C738-BDF7-51C5-1AA5-04569831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81" y="2974440"/>
            <a:ext cx="1772590" cy="177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B5F36A-993B-B8C8-DC8B-F2142E046C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2631" y="4795362"/>
            <a:ext cx="1839523" cy="1713260"/>
          </a:xfrm>
          <a:prstGeom prst="rect">
            <a:avLst/>
          </a:prstGeom>
        </p:spPr>
      </p:pic>
      <p:pic>
        <p:nvPicPr>
          <p:cNvPr id="23" name="Picture 6" descr="Free false error is missing vector">
            <a:extLst>
              <a:ext uri="{FF2B5EF4-FFF2-40B4-BE49-F238E27FC236}">
                <a16:creationId xmlns:a16="http://schemas.microsoft.com/office/drawing/2014/main" id="{8433D008-1FB4-DD89-2DF9-40B2B1465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08" y="4538569"/>
            <a:ext cx="2274246" cy="22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3321A4-2083-DF44-7C87-68F973B27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48649" y="1536137"/>
            <a:ext cx="1268455" cy="1427585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10E4BE5-E878-A9C8-5D50-0C43E8D0F4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C6BF6D60-EA9D-21CC-24B3-2E674A1515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83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28762" y="781324"/>
            <a:ext cx="310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E3B254EF-A8F3-0B87-A485-537CA0467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8898D83E-F654-471E-7E70-97258CA9C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59944" y="6604029"/>
            <a:ext cx="874109" cy="13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BCA69947-C467-0715-5C9C-717972641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7616" y="6617263"/>
            <a:ext cx="1050522" cy="13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EE7D8-A7F7-D818-FA58-941C26DC3DD8}"/>
              </a:ext>
            </a:extLst>
          </p:cNvPr>
          <p:cNvSpPr txBox="1"/>
          <p:nvPr/>
        </p:nvSpPr>
        <p:spPr>
          <a:xfrm>
            <a:off x="122965" y="1513987"/>
            <a:ext cx="44075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Over a long time, HIV destroys the defense system of your body. Your body becomes weak and can no longer fight off normal illnesses.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Syphilis can travel to your brain and organs and damage them, if it is not treated for a long time.</a:t>
            </a:r>
          </a:p>
        </p:txBody>
      </p:sp>
      <p:pic>
        <p:nvPicPr>
          <p:cNvPr id="19458" name="Picture 2" descr="EL SISTEMA INMUNOLÓGICO ( PARA NIÑOS. )">
            <a:extLst>
              <a:ext uri="{FF2B5EF4-FFF2-40B4-BE49-F238E27FC236}">
                <a16:creationId xmlns:a16="http://schemas.microsoft.com/office/drawing/2014/main" id="{4876DF15-07F0-9354-1F23-D16EE8B83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1"/>
          <a:stretch/>
        </p:blipFill>
        <p:spPr bwMode="auto">
          <a:xfrm>
            <a:off x="1103524" y="2871251"/>
            <a:ext cx="226035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4771BBF-84A0-FF34-34C6-B05F4C9AD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A608B47B-0831-8E55-00F7-77294549F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1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AACC60-89B1-F09E-5BD0-E4847FA6D497}"/>
              </a:ext>
            </a:extLst>
          </p:cNvPr>
          <p:cNvSpPr txBox="1"/>
          <p:nvPr/>
        </p:nvSpPr>
        <p:spPr>
          <a:xfrm>
            <a:off x="155912" y="1640305"/>
            <a:ext cx="440756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Tuberculosis is an infection in your lungs. It is spread through the air by coughing. It can be in your body for many years before making you sick.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A woman with tuberculosis is at higher risk for illness during pregnancy and miscarriages.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52450"/>
            <a:ext cx="1054188" cy="1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192349" y="1187047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5"/>
            <a:ext cx="877678" cy="13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07" y="6661782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2B3277D6-99F5-8ECE-C8B5-1201EA361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11" name="Picture 6" descr="Free cough disease cold illustration">
            <a:extLst>
              <a:ext uri="{FF2B5EF4-FFF2-40B4-BE49-F238E27FC236}">
                <a16:creationId xmlns:a16="http://schemas.microsoft.com/office/drawing/2014/main" id="{8FBFAB28-42B2-6C28-7730-089C068B0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2652196" y="3031611"/>
            <a:ext cx="1905889" cy="22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DFA2C-8952-B7FD-55B3-E4E548F82B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81" y="3284603"/>
            <a:ext cx="2545109" cy="2045927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1E5D4C60-7A57-CE46-95FC-443C9DA034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4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8413" y="709960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FE5F3034-EFB4-DAD0-42D9-97C576793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17B8841A-474A-DB6C-7683-E8809C504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08889" y="6628452"/>
            <a:ext cx="1054188" cy="1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B55CCECE-AC33-8501-B051-9E18F9788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150112-ECA5-E2DE-67DA-71862F3205FF}"/>
              </a:ext>
            </a:extLst>
          </p:cNvPr>
          <p:cNvSpPr txBox="1"/>
          <p:nvPr/>
        </p:nvSpPr>
        <p:spPr>
          <a:xfrm>
            <a:off x="82217" y="1437715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Fever or chills       Cough for 3+ weeks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Sweating at night      Tired, not hungry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Pain when you breathe    Weight loss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10" descr="Free fatigue work work from home illustration">
            <a:extLst>
              <a:ext uri="{FF2B5EF4-FFF2-40B4-BE49-F238E27FC236}">
                <a16:creationId xmlns:a16="http://schemas.microsoft.com/office/drawing/2014/main" id="{2A6D97BD-B0FA-031D-F7E5-09BDA1166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2659936" y="3326851"/>
            <a:ext cx="1295376" cy="12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weaty people png graphic clipart design 23258247 PNG">
            <a:extLst>
              <a:ext uri="{FF2B5EF4-FFF2-40B4-BE49-F238E27FC236}">
                <a16:creationId xmlns:a16="http://schemas.microsoft.com/office/drawing/2014/main" id="{5073261C-0EC4-4E02-57BB-6B48038D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5" y="3333937"/>
            <a:ext cx="835627" cy="123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ree cough disease cold illustration">
            <a:extLst>
              <a:ext uri="{FF2B5EF4-FFF2-40B4-BE49-F238E27FC236}">
                <a16:creationId xmlns:a16="http://schemas.microsoft.com/office/drawing/2014/main" id="{369CA9E6-B05C-D81A-041F-9BD0E7AB2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2630447" y="1484829"/>
            <a:ext cx="1279849" cy="15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Vector Illustration Female Anorexia Women Bulimia Stock Illustration -  Download Image Now - Abdomen, Slim, Teenage Girls - iStock">
            <a:extLst>
              <a:ext uri="{FF2B5EF4-FFF2-40B4-BE49-F238E27FC236}">
                <a16:creationId xmlns:a16="http://schemas.microsoft.com/office/drawing/2014/main" id="{868D30EC-000E-556A-EA5A-6674809FE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9" b="35665"/>
          <a:stretch/>
        </p:blipFill>
        <p:spPr bwMode="auto">
          <a:xfrm>
            <a:off x="3080743" y="4938674"/>
            <a:ext cx="583141" cy="111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A8B911-3326-19A4-509C-C31927BE6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480" y="4826137"/>
            <a:ext cx="799578" cy="1309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6A8F5B-3469-FA3C-4B89-4D8122CAD4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3358" y="1572482"/>
            <a:ext cx="1445531" cy="1451200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4D3C7A4-C0FA-FB23-DB62-05A17AFAA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ED3E90DD-AA86-1AD4-2FF6-6B02508E0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5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556022F0-56DC-872E-1290-FC4C69E8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83E4B667-E29D-932A-1A6F-09C5CE469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2286" y="6641356"/>
            <a:ext cx="877678" cy="13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EBF18EC8-D1CE-180E-31DC-8BF032E1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5B21F2-96A0-7054-EB6D-9A24BEA2E4EC}"/>
              </a:ext>
            </a:extLst>
          </p:cNvPr>
          <p:cNvSpPr txBox="1"/>
          <p:nvPr/>
        </p:nvSpPr>
        <p:spPr>
          <a:xfrm>
            <a:off x="124165" y="1612195"/>
            <a:ext cx="440756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Tuberculosis is curable. It needs to be treated by a doctor.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The treatment takes 6 to 12 months and must be followed to the end, even if you feel better.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Pregnant women can get treatment.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8" name="Picture 2" descr="Free doctor female doctor secretary illustration">
            <a:extLst>
              <a:ext uri="{FF2B5EF4-FFF2-40B4-BE49-F238E27FC236}">
                <a16:creationId xmlns:a16="http://schemas.microsoft.com/office/drawing/2014/main" id="{38A6CFE2-4445-8B55-E458-FBB92497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92" y="4081104"/>
            <a:ext cx="1097792" cy="138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birth child faith vector">
            <a:extLst>
              <a:ext uri="{FF2B5EF4-FFF2-40B4-BE49-F238E27FC236}">
                <a16:creationId xmlns:a16="http://schemas.microsoft.com/office/drawing/2014/main" id="{9D9DCE6B-C241-A16E-0B00-4396C0F8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09" y="4057044"/>
            <a:ext cx="786546" cy="14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9BC477C0-87F8-F24C-F3C9-21B471D9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566" y="4563427"/>
            <a:ext cx="1307103" cy="130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5ADD7143-F7BF-C694-0C64-2109ABDC0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/>
          <a:stretch/>
        </p:blipFill>
        <p:spPr bwMode="auto">
          <a:xfrm>
            <a:off x="2405757" y="3273560"/>
            <a:ext cx="2060389" cy="12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FD6CD3E1-42CD-7131-1533-8E5DC0703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8E546531-87B2-3AFB-621C-A42D688D71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06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8F18DFB1-7DF2-83A3-6974-D2BD6297A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04506E4B-F7F7-FA11-67EE-DE0CCC32B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6451" y="6576212"/>
            <a:ext cx="877678" cy="13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79A849FD-B838-97F4-0EAB-77D3F4D44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209880" y="6603559"/>
            <a:ext cx="1054188" cy="1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8DC3A7-E009-29A4-1AA3-357ADCCE35A0}"/>
              </a:ext>
            </a:extLst>
          </p:cNvPr>
          <p:cNvSpPr txBox="1"/>
          <p:nvPr/>
        </p:nvSpPr>
        <p:spPr>
          <a:xfrm>
            <a:off x="82217" y="1484454"/>
            <a:ext cx="440756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Tuberculosis is a bacteria that lives in the lungs. When it starts to reproduce, it damages your lungs and makes it difficult to breathe.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3554" name="Picture 2" descr="A Man Having Chronic Obstructive Pulmonary Disease Illustration Royalty  Free SVG, Cliparts, Vectors, and Stock Illustration. Image 103863582.">
            <a:extLst>
              <a:ext uri="{FF2B5EF4-FFF2-40B4-BE49-F238E27FC236}">
                <a16:creationId xmlns:a16="http://schemas.microsoft.com/office/drawing/2014/main" id="{7C11C1BA-4B13-7854-D71D-9112EE65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" y="3193316"/>
            <a:ext cx="4343236" cy="26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F4E6C11-6815-BA1B-61D6-DCF3DF807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56E47664-E549-D279-08A3-C9D755209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8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81273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1971041" y="671153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Violent thoughts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43663" y="1167940"/>
            <a:ext cx="0" cy="59227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279851" y="3775914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Chest pain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25887" y="7259999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400121" y="6704825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Seizures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8953" y="709072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4155680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D6E358-8BB2-EA02-8237-94E1BC2EEBB2}"/>
              </a:ext>
            </a:extLst>
          </p:cNvPr>
          <p:cNvSpPr txBox="1"/>
          <p:nvPr/>
        </p:nvSpPr>
        <p:spPr>
          <a:xfrm>
            <a:off x="-297193" y="377156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Trouble breathing</a:t>
            </a:r>
          </a:p>
        </p:txBody>
      </p:sp>
      <p:pic>
        <p:nvPicPr>
          <p:cNvPr id="12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721BD4F9-7A50-18E8-B464-064E6FCC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90" y="7338206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C534F221-CE32-8CCF-BEFC-D891E3A93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121" y="1317198"/>
            <a:ext cx="1275161" cy="2602075"/>
          </a:xfrm>
          <a:prstGeom prst="rect">
            <a:avLst/>
          </a:prstGeom>
        </p:spPr>
      </p:pic>
      <p:pic>
        <p:nvPicPr>
          <p:cNvPr id="16" name="Picture 15" descr="A cartoon of a person with lightning bolts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D5A976D-0129-EB78-E0C5-634950AEEC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9845"/>
          <a:stretch/>
        </p:blipFill>
        <p:spPr>
          <a:xfrm>
            <a:off x="2395211" y="1522419"/>
            <a:ext cx="1989527" cy="2255499"/>
          </a:xfrm>
          <a:prstGeom prst="rect">
            <a:avLst/>
          </a:prstGeom>
        </p:spPr>
      </p:pic>
      <p:pic>
        <p:nvPicPr>
          <p:cNvPr id="17" name="Picture 16" descr="A cartoon of a ambulance&#10;&#10;Description automatically generated">
            <a:extLst>
              <a:ext uri="{FF2B5EF4-FFF2-40B4-BE49-F238E27FC236}">
                <a16:creationId xmlns:a16="http://schemas.microsoft.com/office/drawing/2014/main" id="{D9888699-8BE1-95BA-B3D0-12FCB5EAA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19" name="Picture 18">
            <a:hlinkClick r:id="rId12" action="ppaction://hlinksldjump"/>
            <a:extLst>
              <a:ext uri="{FF2B5EF4-FFF2-40B4-BE49-F238E27FC236}">
                <a16:creationId xmlns:a16="http://schemas.microsoft.com/office/drawing/2014/main" id="{DFC0E5B9-4A68-E1D9-0638-96F56941E3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77" y="4771124"/>
            <a:ext cx="2080149" cy="1509693"/>
          </a:xfrm>
          <a:prstGeom prst="rect">
            <a:avLst/>
          </a:prstGeom>
        </p:spPr>
      </p:pic>
      <p:pic>
        <p:nvPicPr>
          <p:cNvPr id="23" name="Picture 22">
            <a:hlinkClick r:id="rId14" action="ppaction://hlinksldjump"/>
            <a:extLst>
              <a:ext uri="{FF2B5EF4-FFF2-40B4-BE49-F238E27FC236}">
                <a16:creationId xmlns:a16="http://schemas.microsoft.com/office/drawing/2014/main" id="{2A4D168B-D108-728F-FD63-1EB7410376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3800" y="4662547"/>
            <a:ext cx="2238349" cy="1815712"/>
          </a:xfrm>
          <a:prstGeom prst="rect">
            <a:avLst/>
          </a:prstGeom>
        </p:spPr>
      </p:pic>
      <p:pic>
        <p:nvPicPr>
          <p:cNvPr id="2" name="Picture 1" descr="A drawing of a hut and a person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2F725F25-D0DC-AC95-2F71-E73BCBFC3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55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81273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2399416" y="5291491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  Fever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64831" y="1152641"/>
            <a:ext cx="42337" cy="6644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-297193" y="5309942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Amasis MT Pro" panose="02040504050005020304" pitchFamily="18" charset="0"/>
              </a:rPr>
              <a:t>Red and swollen leg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286000" y="2726063"/>
            <a:ext cx="2498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Foul-smelling vaginal discharge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8876" y="2704236"/>
            <a:ext cx="288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Excess vaginal bleeding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8955" y="7464572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masis MT Pro" panose="02040504050005020304" pitchFamily="18" charset="0"/>
              </a:rPr>
              <a:t>Incision won’t heal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67630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339013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D0F7A3-7813-0E68-C72E-187F1EF15932}"/>
              </a:ext>
            </a:extLst>
          </p:cNvPr>
          <p:cNvSpPr txBox="1"/>
          <p:nvPr/>
        </p:nvSpPr>
        <p:spPr>
          <a:xfrm>
            <a:off x="8954" y="28007"/>
            <a:ext cx="288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3002E-4473-D48E-03E5-8A01931C87BE}"/>
              </a:ext>
            </a:extLst>
          </p:cNvPr>
          <p:cNvSpPr txBox="1"/>
          <p:nvPr/>
        </p:nvSpPr>
        <p:spPr>
          <a:xfrm>
            <a:off x="2332536" y="744918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Severe headache</a:t>
            </a:r>
          </a:p>
        </p:txBody>
      </p:sp>
      <p:pic>
        <p:nvPicPr>
          <p:cNvPr id="5" name="Picture 2" descr="Free doctor female doctor secretary illustration">
            <a:extLst>
              <a:ext uri="{FF2B5EF4-FFF2-40B4-BE49-F238E27FC236}">
                <a16:creationId xmlns:a16="http://schemas.microsoft.com/office/drawing/2014/main" id="{2104E0A7-CE7B-2B23-D0B9-AB6A6C453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 action="ppaction://hlinksldjump"/>
            <a:extLst>
              <a:ext uri="{FF2B5EF4-FFF2-40B4-BE49-F238E27FC236}">
                <a16:creationId xmlns:a16="http://schemas.microsoft.com/office/drawing/2014/main" id="{7DB4287D-8EE1-7678-54EF-3391322A2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15" y="1339538"/>
            <a:ext cx="1982222" cy="1382077"/>
          </a:xfrm>
          <a:prstGeom prst="rect">
            <a:avLst/>
          </a:prstGeom>
        </p:spPr>
      </p:pic>
      <p:pic>
        <p:nvPicPr>
          <p:cNvPr id="13" name="Picture 10" descr="Primary Intestinal Lymphangiectasia - wikidoc">
            <a:hlinkClick r:id="rId8" action="ppaction://hlinksldjump"/>
            <a:extLst>
              <a:ext uri="{FF2B5EF4-FFF2-40B4-BE49-F238E27FC236}">
                <a16:creationId xmlns:a16="http://schemas.microsoft.com/office/drawing/2014/main" id="{BB322541-7559-33C2-F6DB-51665CE49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7" y="3690696"/>
            <a:ext cx="1259270" cy="1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0" action="ppaction://hlinksldjump"/>
            <a:extLst>
              <a:ext uri="{FF2B5EF4-FFF2-40B4-BE49-F238E27FC236}">
                <a16:creationId xmlns:a16="http://schemas.microsoft.com/office/drawing/2014/main" id="{054B2FC7-582A-2E83-AD93-9892677E16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3006" y="3792959"/>
            <a:ext cx="1489718" cy="1495560"/>
          </a:xfrm>
          <a:prstGeom prst="rect">
            <a:avLst/>
          </a:prstGeom>
        </p:spPr>
      </p:pic>
      <p:pic>
        <p:nvPicPr>
          <p:cNvPr id="17" name="Picture 4" descr="Free headache woman sad illustration">
            <a:hlinkClick r:id="rId12" action="ppaction://hlinksldjump"/>
            <a:extLst>
              <a:ext uri="{FF2B5EF4-FFF2-40B4-BE49-F238E27FC236}">
                <a16:creationId xmlns:a16="http://schemas.microsoft.com/office/drawing/2014/main" id="{7A1DF472-55AB-E5E9-8976-0114C5D3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99" y="5991083"/>
            <a:ext cx="1846314" cy="14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 action="ppaction://hlinksldjump"/>
            <a:extLst>
              <a:ext uri="{FF2B5EF4-FFF2-40B4-BE49-F238E27FC236}">
                <a16:creationId xmlns:a16="http://schemas.microsoft.com/office/drawing/2014/main" id="{EA1AEEDE-7713-A36E-7FA1-9D1FD8160A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6431" y="1384486"/>
            <a:ext cx="2034275" cy="1345327"/>
          </a:xfrm>
          <a:prstGeom prst="rect">
            <a:avLst/>
          </a:prstGeom>
        </p:spPr>
      </p:pic>
      <p:pic>
        <p:nvPicPr>
          <p:cNvPr id="31" name="Picture 30">
            <a:hlinkClick r:id="rId16" action="ppaction://hlinksldjump"/>
            <a:extLst>
              <a:ext uri="{FF2B5EF4-FFF2-40B4-BE49-F238E27FC236}">
                <a16:creationId xmlns:a16="http://schemas.microsoft.com/office/drawing/2014/main" id="{DA8DBEA0-C63A-9A47-F76D-ABFB65B989F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838" r="7579"/>
          <a:stretch/>
        </p:blipFill>
        <p:spPr>
          <a:xfrm>
            <a:off x="118536" y="5995240"/>
            <a:ext cx="1939332" cy="1448160"/>
          </a:xfrm>
          <a:prstGeom prst="rect">
            <a:avLst/>
          </a:prstGeom>
        </p:spPr>
      </p:pic>
      <p:pic>
        <p:nvPicPr>
          <p:cNvPr id="14" name="Picture 13" descr="A drawing of a hut and a person&#10;&#10;Description automatically generated">
            <a:hlinkClick r:id="rId18" action="ppaction://hlinksldjump"/>
            <a:extLst>
              <a:ext uri="{FF2B5EF4-FFF2-40B4-BE49-F238E27FC236}">
                <a16:creationId xmlns:a16="http://schemas.microsoft.com/office/drawing/2014/main" id="{F9136246-87A3-A247-A8E2-6B9AD7A99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68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Trouble breathing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551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can’t get enough air when you breathe, or your chest or throat is tight, or you can’t breathe when you’re lying 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56688" y="4400253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swelling, chest pain, headache, dizziness, changes in vision, or a fast heartbeat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eclampsia: a medical emergency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3085282F-03C1-F037-606D-5A2B335B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94D27-9DCF-59A0-B2DD-DEEF45A5F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70" y="3078205"/>
            <a:ext cx="694185" cy="1416544"/>
          </a:xfrm>
          <a:prstGeom prst="rect">
            <a:avLst/>
          </a:prstGeom>
        </p:spPr>
      </p:pic>
      <p:pic>
        <p:nvPicPr>
          <p:cNvPr id="17410" name="Picture 2" descr="Free bed hospital medical vector">
            <a:extLst>
              <a:ext uri="{FF2B5EF4-FFF2-40B4-BE49-F238E27FC236}">
                <a16:creationId xmlns:a16="http://schemas.microsoft.com/office/drawing/2014/main" id="{DBA1EAF5-67E6-F0C2-5D5C-717931D2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9761" y="3167107"/>
            <a:ext cx="1559857" cy="13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FD184E-61D3-C966-9670-123281595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215" y="3207840"/>
            <a:ext cx="1146178" cy="838371"/>
          </a:xfrm>
          <a:prstGeom prst="rect">
            <a:avLst/>
          </a:prstGeom>
        </p:spPr>
      </p:pic>
      <p:pic>
        <p:nvPicPr>
          <p:cNvPr id="27" name="Picture 2" descr="Free blood pressure measuring machine blood pressure health vector">
            <a:hlinkClick r:id="rId9" action="ppaction://hlinksldjump"/>
            <a:extLst>
              <a:ext uri="{FF2B5EF4-FFF2-40B4-BE49-F238E27FC236}">
                <a16:creationId xmlns:a16="http://schemas.microsoft.com/office/drawing/2014/main" id="{533BB31F-9765-B5C9-F8F4-B00E8F6E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cartoon of a ambulance&#10;&#10;Description automatically generated">
            <a:extLst>
              <a:ext uri="{FF2B5EF4-FFF2-40B4-BE49-F238E27FC236}">
                <a16:creationId xmlns:a16="http://schemas.microsoft.com/office/drawing/2014/main" id="{A0AC85E9-F777-C031-5D3E-E70165E98A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A34A27-57FF-1EFD-A1C4-6B5F7F4C0277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pic>
        <p:nvPicPr>
          <p:cNvPr id="14" name="Picture 13" descr="A red and white triangle sign with a black exclamation mark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4981BDF2-2FEF-3050-65F1-7E3A3C4855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6874" y="6220974"/>
            <a:ext cx="1098322" cy="948446"/>
          </a:xfrm>
          <a:prstGeom prst="rect">
            <a:avLst/>
          </a:prstGeom>
        </p:spPr>
      </p:pic>
      <p:pic>
        <p:nvPicPr>
          <p:cNvPr id="17" name="Picture 1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A15DA4AD-6E92-FD31-6096-4FF766280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802287E7-4CD9-C99E-0197-387B08A37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3976779-FF31-E262-58FA-9858840E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72" y="2659215"/>
            <a:ext cx="1146320" cy="1877915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344552" y="1234972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Chest pain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-46145" y="1548212"/>
            <a:ext cx="4651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Any symptom like fast or irregular heartbeat, pain that moves to your arm or neck, tightness in chest,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34696" y="4440405"/>
            <a:ext cx="4624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sudden onset, swelling, dizziness or confusion, trouble breathing, headache.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604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heart attack or a blockage in your lungs</a:t>
            </a:r>
          </a:p>
        </p:txBody>
      </p:sp>
      <p:pic>
        <p:nvPicPr>
          <p:cNvPr id="16386" name="Picture 2" descr="Free anatomical healthcare heart vector">
            <a:extLst>
              <a:ext uri="{FF2B5EF4-FFF2-40B4-BE49-F238E27FC236}">
                <a16:creationId xmlns:a16="http://schemas.microsoft.com/office/drawing/2014/main" id="{05D31664-98FD-5C30-C918-CB80608A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3" y="6459763"/>
            <a:ext cx="861238" cy="125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ree anatomy lungs breathing vector">
            <a:extLst>
              <a:ext uri="{FF2B5EF4-FFF2-40B4-BE49-F238E27FC236}">
                <a16:creationId xmlns:a16="http://schemas.microsoft.com/office/drawing/2014/main" id="{8073D7C9-66B2-DF42-45C4-24520D55E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14" y="6446569"/>
            <a:ext cx="977233" cy="12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97CF89CE-F1DF-6AAB-D45B-E7951E5EC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C8B4F0-FE8D-1530-4574-9FFB8AE3E843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pic>
        <p:nvPicPr>
          <p:cNvPr id="14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A356111F-C70E-8900-0AA9-78FAC0A5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AECF2FFB-2960-B3DC-677B-2B37BB04F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0EE76F6C-42E5-107C-6567-106108EC9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07351" y="407209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AAF5E-3DFC-2452-867A-21C1780E253A}"/>
              </a:ext>
            </a:extLst>
          </p:cNvPr>
          <p:cNvSpPr txBox="1"/>
          <p:nvPr/>
        </p:nvSpPr>
        <p:spPr>
          <a:xfrm>
            <a:off x="1036374" y="7366180"/>
            <a:ext cx="28302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Amasis MT Pro" panose="02040504050005020304" pitchFamily="18" charset="0"/>
              </a:rPr>
              <a:t>Dangerous conditions during pregnancy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 </a:t>
            </a:r>
          </a:p>
        </p:txBody>
      </p:sp>
      <p:pic>
        <p:nvPicPr>
          <p:cNvPr id="12" name="Picture 11" descr="A cartoon of a ambulance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CBCCD3B-68D8-7099-8500-F6427E67D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27" y="1455732"/>
            <a:ext cx="2911197" cy="1598884"/>
          </a:xfrm>
          <a:prstGeom prst="rect">
            <a:avLst/>
          </a:prstGeom>
        </p:spPr>
      </p:pic>
      <p:pic>
        <p:nvPicPr>
          <p:cNvPr id="4098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75044354-4429-97C9-6379-3073F2C3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0" y="4744876"/>
            <a:ext cx="1983516" cy="2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birth child faith vector">
            <a:hlinkClick r:id="rId5" action="ppaction://hlinksldjump"/>
            <a:extLst>
              <a:ext uri="{FF2B5EF4-FFF2-40B4-BE49-F238E27FC236}">
                <a16:creationId xmlns:a16="http://schemas.microsoft.com/office/drawing/2014/main" id="{F6C44183-0BD8-3792-9463-B2B450EE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88" y="1051550"/>
            <a:ext cx="1079686" cy="1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65DF2E-5CBA-E518-6970-9FA77B2F974D}"/>
              </a:ext>
            </a:extLst>
          </p:cNvPr>
          <p:cNvSpPr txBox="1"/>
          <p:nvPr/>
        </p:nvSpPr>
        <p:spPr>
          <a:xfrm>
            <a:off x="835402" y="3150730"/>
            <a:ext cx="2986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Dangerous symptoms during pregnancy</a:t>
            </a:r>
          </a:p>
          <a:p>
            <a:endParaRPr lang="en-US" sz="2000" b="1" dirty="0">
              <a:latin typeface="Amasis MT Pro" panose="02040504050005020304" pitchFamily="18" charset="0"/>
            </a:endParaRPr>
          </a:p>
        </p:txBody>
      </p:sp>
      <p:pic>
        <p:nvPicPr>
          <p:cNvPr id="25" name="Picture 4" descr="Free birth child faith vector">
            <a:hlinkClick r:id="rId7" action="ppaction://hlinksldjump"/>
            <a:extLst>
              <a:ext uri="{FF2B5EF4-FFF2-40B4-BE49-F238E27FC236}">
                <a16:creationId xmlns:a16="http://schemas.microsoft.com/office/drawing/2014/main" id="{9E4498D0-E54E-9231-AA14-8770C2D1C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963" y="4644234"/>
            <a:ext cx="1421149" cy="259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E1572-9322-22AD-F833-C495991DD3BB}"/>
              </a:ext>
            </a:extLst>
          </p:cNvPr>
          <p:cNvCxnSpPr/>
          <p:nvPr/>
        </p:nvCxnSpPr>
        <p:spPr>
          <a:xfrm>
            <a:off x="107351" y="817083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red and white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0A6549CC-C23B-D255-DC73-2296E13181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8020" y="318712"/>
            <a:ext cx="1098322" cy="9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88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490994" y="1239961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Seizures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artoon of a ambulance&#10;&#10;Description automatically generated">
            <a:extLst>
              <a:ext uri="{FF2B5EF4-FFF2-40B4-BE49-F238E27FC236}">
                <a16:creationId xmlns:a16="http://schemas.microsoft.com/office/drawing/2014/main" id="{094F6A80-7344-F0B7-5D9A-E0C1C10F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7958BD-9D58-906D-83F8-262F1903089C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25A17-5ADC-B992-5FA2-C1D7E2C60D6D}"/>
              </a:ext>
            </a:extLst>
          </p:cNvPr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eclampsia: a medical emergency</a:t>
            </a:r>
          </a:p>
        </p:txBody>
      </p:sp>
      <p:pic>
        <p:nvPicPr>
          <p:cNvPr id="12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AEF21DBE-7CFC-CB4F-8581-EAAC11B2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9E8626E8-C4C3-CB7C-7AE4-C6EB145E0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74" y="6220974"/>
            <a:ext cx="1098322" cy="948446"/>
          </a:xfrm>
          <a:prstGeom prst="rect">
            <a:avLst/>
          </a:prstGeom>
        </p:spPr>
      </p:pic>
      <p:pic>
        <p:nvPicPr>
          <p:cNvPr id="14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9067D093-1073-D980-7A1A-F34492B2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DDFE38-DC02-35F2-4F95-C0075234E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713" y="3607531"/>
            <a:ext cx="2516154" cy="18261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F39AF0-8EE1-2F00-BB52-8A5A19C8F634}"/>
              </a:ext>
            </a:extLst>
          </p:cNvPr>
          <p:cNvSpPr txBox="1"/>
          <p:nvPr/>
        </p:nvSpPr>
        <p:spPr>
          <a:xfrm>
            <a:off x="125214" y="1888779"/>
            <a:ext cx="4651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suddenly lose consciousness and have a seizure – your body becomes stiff and shakes and convulses.</a:t>
            </a:r>
          </a:p>
        </p:txBody>
      </p:sp>
      <p:pic>
        <p:nvPicPr>
          <p:cNvPr id="18" name="Picture 17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7865FE0-D9B1-B542-0BD5-730060DB8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6603C04F-539C-4E1A-5D54-1DE3F2CAF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92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Violent thoughts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artoon of a ambulance&#10;&#10;Description automatically generated">
            <a:extLst>
              <a:ext uri="{FF2B5EF4-FFF2-40B4-BE49-F238E27FC236}">
                <a16:creationId xmlns:a16="http://schemas.microsoft.com/office/drawing/2014/main" id="{4B9FFA8B-3421-D0D9-7EE1-24F087999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3684B-9719-9C63-C304-24DA415406C5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pic>
        <p:nvPicPr>
          <p:cNvPr id="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E854B07-CA57-7587-02D0-31D2D310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7" action="ppaction://hlinksldjump"/>
            <a:extLst>
              <a:ext uri="{FF2B5EF4-FFF2-40B4-BE49-F238E27FC236}">
                <a16:creationId xmlns:a16="http://schemas.microsoft.com/office/drawing/2014/main" id="{B854D3F7-E8B9-F0B4-9E12-29163A788E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" r="-377" b="9939"/>
          <a:stretch/>
        </p:blipFill>
        <p:spPr>
          <a:xfrm>
            <a:off x="1694233" y="6429206"/>
            <a:ext cx="1065009" cy="1336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164C8B-219A-C538-3512-89155B494DCF}"/>
              </a:ext>
            </a:extLst>
          </p:cNvPr>
          <p:cNvSpPr txBox="1"/>
          <p:nvPr/>
        </p:nvSpPr>
        <p:spPr>
          <a:xfrm>
            <a:off x="458017" y="5620813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</a:t>
            </a:r>
          </a:p>
          <a:p>
            <a:r>
              <a:rPr lang="en-US" sz="2400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4" name="Picture 13">
            <a:hlinkClick r:id="rId9" action="ppaction://hlinksldjump"/>
            <a:extLst>
              <a:ext uri="{FF2B5EF4-FFF2-40B4-BE49-F238E27FC236}">
                <a16:creationId xmlns:a16="http://schemas.microsoft.com/office/drawing/2014/main" id="{0A445F46-97F3-B960-3E3A-186069B680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056" y="3360630"/>
            <a:ext cx="2675949" cy="2170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078224-5621-9D69-7806-23C860D547C4}"/>
              </a:ext>
            </a:extLst>
          </p:cNvPr>
          <p:cNvSpPr txBox="1"/>
          <p:nvPr/>
        </p:nvSpPr>
        <p:spPr>
          <a:xfrm>
            <a:off x="56688" y="1878086"/>
            <a:ext cx="4515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have unusual thoughts about hurting yourself or your baby. You might not feel like yourself.</a:t>
            </a:r>
          </a:p>
        </p:txBody>
      </p:sp>
      <p:pic>
        <p:nvPicPr>
          <p:cNvPr id="17" name="Picture 1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804E2B2-BA8D-8576-A284-97C5B5676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46CF554D-AC93-D885-D6C7-6AEF1C881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49699" y="1245119"/>
            <a:ext cx="444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Excess vaginal bleeding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A7105E-3CE9-56A4-D7E0-DB7FC4804E48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11" name="Picture 2" descr="Free doctor female doctor secretary illustration">
            <a:extLst>
              <a:ext uri="{FF2B5EF4-FFF2-40B4-BE49-F238E27FC236}">
                <a16:creationId xmlns:a16="http://schemas.microsoft.com/office/drawing/2014/main" id="{0143E64E-DC7C-52AE-4870-F031E52D3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F096FD8A-151E-1F7C-0AD3-54449984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D0D02-6410-4E04-A171-C2146E7B2F89}"/>
              </a:ext>
            </a:extLst>
          </p:cNvPr>
          <p:cNvSpPr txBox="1"/>
          <p:nvPr/>
        </p:nvSpPr>
        <p:spPr>
          <a:xfrm>
            <a:off x="142699" y="5911620"/>
            <a:ext cx="27929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could lose consciousness or even die if you lose too much blood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C502C-6D0C-7FFF-6677-D6825CD38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679" y="3858431"/>
            <a:ext cx="1982222" cy="1382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8EC45A-7678-B6AA-7CCF-829331A9D4AD}"/>
              </a:ext>
            </a:extLst>
          </p:cNvPr>
          <p:cNvSpPr txBox="1"/>
          <p:nvPr/>
        </p:nvSpPr>
        <p:spPr>
          <a:xfrm>
            <a:off x="142699" y="1822614"/>
            <a:ext cx="451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have bleeding from your vagina after giving birth, like menstruation. It might be a lot of blood or continue for a long time.</a:t>
            </a:r>
          </a:p>
        </p:txBody>
      </p:sp>
      <p:pic>
        <p:nvPicPr>
          <p:cNvPr id="16" name="Picture 15">
            <a:hlinkClick r:id="rId8" action="ppaction://hlinksldjump"/>
            <a:extLst>
              <a:ext uri="{FF2B5EF4-FFF2-40B4-BE49-F238E27FC236}">
                <a16:creationId xmlns:a16="http://schemas.microsoft.com/office/drawing/2014/main" id="{E05D840E-BEB3-6408-AFE9-C4E7BBC2EC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1970" y="5726954"/>
            <a:ext cx="1610037" cy="1849081"/>
          </a:xfrm>
          <a:prstGeom prst="rect">
            <a:avLst/>
          </a:prstGeom>
        </p:spPr>
      </p:pic>
      <p:pic>
        <p:nvPicPr>
          <p:cNvPr id="17" name="Picture 1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6C7DEC3-2002-61C4-0C0A-D18BA75C1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99C59B01-4662-2052-E1A0-26CF753D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36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80554" y="1254372"/>
            <a:ext cx="5397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Foul-smelling vaginal discharge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ree doctor female doctor secretary illustration">
            <a:extLst>
              <a:ext uri="{FF2B5EF4-FFF2-40B4-BE49-F238E27FC236}">
                <a16:creationId xmlns:a16="http://schemas.microsoft.com/office/drawing/2014/main" id="{0143E64E-DC7C-52AE-4870-F031E52D3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B6428E-1CB8-A7D6-8422-29A7A85C85BC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2FAB718-2722-D3F4-76D2-9D0B315DB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2D39D5-B47E-3F0B-6B54-9A2C68A7FFF8}"/>
              </a:ext>
            </a:extLst>
          </p:cNvPr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 inside of your body </a:t>
            </a:r>
          </a:p>
        </p:txBody>
      </p:sp>
      <p:pic>
        <p:nvPicPr>
          <p:cNvPr id="17" name="Picture 6" descr="Free belly stomach pain pains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E48177EF-96FB-3A21-0E2B-59DE1A8B8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8E911B-51BA-3F50-D7E5-1F4F498D84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372" y="3993862"/>
            <a:ext cx="2034275" cy="13453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9F3615-F093-83C3-80DD-FF7F213AE379}"/>
              </a:ext>
            </a:extLst>
          </p:cNvPr>
          <p:cNvSpPr txBox="1"/>
          <p:nvPr/>
        </p:nvSpPr>
        <p:spPr>
          <a:xfrm>
            <a:off x="142699" y="1822614"/>
            <a:ext cx="4442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have unusual discharge from your vagina after giving birth. It might have a strange or bad smell, or it might be green or yellow.</a:t>
            </a:r>
          </a:p>
        </p:txBody>
      </p:sp>
      <p:pic>
        <p:nvPicPr>
          <p:cNvPr id="21" name="Picture 2" descr="Nose Smell Vector Art, Icons, and Graphics for Free Download">
            <a:extLst>
              <a:ext uri="{FF2B5EF4-FFF2-40B4-BE49-F238E27FC236}">
                <a16:creationId xmlns:a16="http://schemas.microsoft.com/office/drawing/2014/main" id="{F88A8E0A-B8A0-554A-B7D9-0EA5DEE0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3" y="4168245"/>
            <a:ext cx="1089505" cy="10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731631C-F665-7847-98D0-BEE6BBA50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D99B9DD7-AFC2-B65E-D3B5-07C4DF8C0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0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4853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Swelling, pain, warmth, or redness in your leg or arm, especially on one side, can be a sign of a blood clot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96253" y="4292841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Blood clots can travel into your lungs or your brain, causing a stroke or difficulty breathing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485315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Sudden, severe swelling in your hands or face can be a sign of   eclampsia: a medical emergency</a:t>
            </a:r>
          </a:p>
        </p:txBody>
      </p:sp>
      <p:pic>
        <p:nvPicPr>
          <p:cNvPr id="13" name="Picture 10" descr="Primary Intestinal Lymphangiectasia - wikidoc">
            <a:extLst>
              <a:ext uri="{FF2B5EF4-FFF2-40B4-BE49-F238E27FC236}">
                <a16:creationId xmlns:a16="http://schemas.microsoft.com/office/drawing/2014/main" id="{46E3ECEE-2821-0110-43AF-2A4DF49E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4" y="2778383"/>
            <a:ext cx="1278595" cy="162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♥ BabiesLZ ♥: Swollen Hand">
            <a:extLst>
              <a:ext uri="{FF2B5EF4-FFF2-40B4-BE49-F238E27FC236}">
                <a16:creationId xmlns:a16="http://schemas.microsoft.com/office/drawing/2014/main" id="{297D6FB9-83FB-564C-93C1-BA54FD000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/>
          <a:stretch/>
        </p:blipFill>
        <p:spPr bwMode="auto">
          <a:xfrm>
            <a:off x="96253" y="6795404"/>
            <a:ext cx="1487594" cy="89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8F6D9F-41DF-052F-D42C-82617EE3FF12}"/>
              </a:ext>
            </a:extLst>
          </p:cNvPr>
          <p:cNvSpPr txBox="1"/>
          <p:nvPr/>
        </p:nvSpPr>
        <p:spPr>
          <a:xfrm>
            <a:off x="965658" y="1217750"/>
            <a:ext cx="328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Red and swollen leg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118503-64C5-5354-63D3-AAB398CFB761}"/>
              </a:ext>
            </a:extLst>
          </p:cNvPr>
          <p:cNvSpPr txBox="1"/>
          <p:nvPr/>
        </p:nvSpPr>
        <p:spPr>
          <a:xfrm>
            <a:off x="8954" y="-15823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23" name="Picture 2" descr="Free blood pressure measuring machine blood pressure health vector">
            <a:hlinkClick r:id="rId6" action="ppaction://hlinksldjump"/>
            <a:extLst>
              <a:ext uri="{FF2B5EF4-FFF2-40B4-BE49-F238E27FC236}">
                <a16:creationId xmlns:a16="http://schemas.microsoft.com/office/drawing/2014/main" id="{4E60E8CA-B300-D0F7-D71B-F54D479F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77" y="6626247"/>
            <a:ext cx="1487594" cy="109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red and white triangle sign with a black exclamation m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CB641BDF-BD13-B3C0-8FEA-18EBEFF18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4161" y="6639701"/>
            <a:ext cx="1098322" cy="948446"/>
          </a:xfrm>
          <a:prstGeom prst="rect">
            <a:avLst/>
          </a:prstGeom>
        </p:spPr>
      </p:pic>
      <p:pic>
        <p:nvPicPr>
          <p:cNvPr id="25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3A357ADD-536E-DF55-0557-47884CE0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ree doctor female doctor secretary illustration">
            <a:extLst>
              <a:ext uri="{FF2B5EF4-FFF2-40B4-BE49-F238E27FC236}">
                <a16:creationId xmlns:a16="http://schemas.microsoft.com/office/drawing/2014/main" id="{1A3ACD85-3E5A-9F1F-C690-2D3B74B66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E15AAFCC-218D-5E01-35A9-DBD9CB6C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79" y="2803580"/>
            <a:ext cx="1064598" cy="14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ADF46C95-DFEF-7FE3-37F2-8BA24916E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CEDACC1C-E178-7AFA-748B-3B4F3667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0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        Fever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Temperature of 38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°</a:t>
            </a:r>
            <a:r>
              <a:rPr lang="en-US" sz="2400" dirty="0">
                <a:latin typeface="Amasis MT Pro" panose="02040504050005020304" pitchFamily="18" charset="0"/>
              </a:rPr>
              <a:t>C or higher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410372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diarrhea, vomiting, pain, discharge, or trouble urinating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 inside of your body </a:t>
            </a:r>
          </a:p>
        </p:txBody>
      </p:sp>
      <p:pic>
        <p:nvPicPr>
          <p:cNvPr id="14342" name="Picture 6" descr="Free belly stomach pain pains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202BEC2E-61C2-FE31-D5E1-562D531C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3546A0-6794-00BA-4D12-5479EC86E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88"/>
          <a:stretch/>
        </p:blipFill>
        <p:spPr>
          <a:xfrm>
            <a:off x="965762" y="2100610"/>
            <a:ext cx="3619421" cy="21051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92FABC-F74B-BE1C-2B59-98BF2ADD7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69" y="3009982"/>
            <a:ext cx="1445531" cy="1451200"/>
          </a:xfrm>
          <a:prstGeom prst="rect">
            <a:avLst/>
          </a:prstGeom>
        </p:spPr>
      </p:pic>
      <p:pic>
        <p:nvPicPr>
          <p:cNvPr id="11" name="Picture 2" descr="Free doctor female doctor secretary illustration">
            <a:extLst>
              <a:ext uri="{FF2B5EF4-FFF2-40B4-BE49-F238E27FC236}">
                <a16:creationId xmlns:a16="http://schemas.microsoft.com/office/drawing/2014/main" id="{D1E92F7A-BA39-8610-FB9B-BB3F48EDB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D8D673-54F5-FF69-BE3B-EA294BD03B12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14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14F8BB28-E125-B763-98D3-AD06905E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BA0644E-5F64-A720-8911-906827622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B0D1B47C-3950-F758-C789-026056003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05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342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Incision won’t heal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9C6CDC-BEF2-D721-0F04-3C8B30BAEA75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A771AF92-2887-EA58-34DE-BA231122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30C822-C60D-389E-92A0-9050544474C3}"/>
              </a:ext>
            </a:extLst>
          </p:cNvPr>
          <p:cNvSpPr txBox="1"/>
          <p:nvPr/>
        </p:nvSpPr>
        <p:spPr>
          <a:xfrm>
            <a:off x="159525" y="6008797"/>
            <a:ext cx="269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An open wound could put you at risk to get an infection</a:t>
            </a:r>
          </a:p>
        </p:txBody>
      </p:sp>
      <p:pic>
        <p:nvPicPr>
          <p:cNvPr id="12" name="Picture 6" descr="Free belly stomach pain pains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B04A89F5-9AF0-5BCB-4A0F-B6D400D8D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ree doctor female doctor secretary illustration">
            <a:extLst>
              <a:ext uri="{FF2B5EF4-FFF2-40B4-BE49-F238E27FC236}">
                <a16:creationId xmlns:a16="http://schemas.microsoft.com/office/drawing/2014/main" id="{2D9FDC02-54D5-6572-E7C7-B284EB396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9DC765-6134-FC3D-63E0-F64C966FE2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838" r="7579"/>
          <a:stretch/>
        </p:blipFill>
        <p:spPr>
          <a:xfrm>
            <a:off x="2484230" y="3064041"/>
            <a:ext cx="1886963" cy="1409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5C0B41-6812-5BA1-FEAD-AC980A1D958F}"/>
              </a:ext>
            </a:extLst>
          </p:cNvPr>
          <p:cNvSpPr txBox="1"/>
          <p:nvPr/>
        </p:nvSpPr>
        <p:spPr>
          <a:xfrm>
            <a:off x="142699" y="1822614"/>
            <a:ext cx="44424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If you had a Cesarean section, make sure the wound is healing well: there is no redness, heat, swelling, or odor.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If it is not healing, you might need antibiotics to treat an infection.</a:t>
            </a:r>
          </a:p>
        </p:txBody>
      </p:sp>
      <p:pic>
        <p:nvPicPr>
          <p:cNvPr id="11" name="Picture 10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F6B3D4B-D5B7-D031-443A-E25AE96CA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496E9976-E4FC-EBF3-EBE0-67DAE9EEF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8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headache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headache that started suddenly, is throbbing and above your ear, and will not go away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744904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dizziness, swelling, or changed vision</a:t>
            </a:r>
          </a:p>
        </p:txBody>
      </p:sp>
      <p:pic>
        <p:nvPicPr>
          <p:cNvPr id="20" name="Picture 4" descr="Free headache woman sad illustration">
            <a:extLst>
              <a:ext uri="{FF2B5EF4-FFF2-40B4-BE49-F238E27FC236}">
                <a16:creationId xmlns:a16="http://schemas.microsoft.com/office/drawing/2014/main" id="{418143A8-B3A6-63F3-773F-4CBD6ACB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89" y="2888733"/>
            <a:ext cx="2397935" cy="185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A8B19F-5C36-946F-0A17-2897F6BC1BD7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9AED0-5D28-A67C-58D3-C3E86AC5BE61}"/>
              </a:ext>
            </a:extLst>
          </p:cNvPr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eclampsia: a medical emergency</a:t>
            </a:r>
          </a:p>
        </p:txBody>
      </p:sp>
      <p:pic>
        <p:nvPicPr>
          <p:cNvPr id="14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85894622-B619-07A7-2F0C-7C21E4BDD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0A2B5B53-C4AE-81E1-D14B-17B78AD3B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74" y="6220974"/>
            <a:ext cx="1098322" cy="948446"/>
          </a:xfrm>
          <a:prstGeom prst="rect">
            <a:avLst/>
          </a:prstGeom>
        </p:spPr>
      </p:pic>
      <p:pic>
        <p:nvPicPr>
          <p:cNvPr id="18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AF31884F-6184-A9B7-D05E-8EB786D7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ree doctor female doctor secretary illustration">
            <a:extLst>
              <a:ext uri="{FF2B5EF4-FFF2-40B4-BE49-F238E27FC236}">
                <a16:creationId xmlns:a16="http://schemas.microsoft.com/office/drawing/2014/main" id="{23DA5D64-EB33-D55D-5744-317577A01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C5C8201-C9C9-BBF0-9669-2033888F0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A3D0FB07-3485-AD01-7A85-3A52AA17D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66700" y="8262813"/>
            <a:ext cx="876207" cy="7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63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24165" y="3505987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672898" y="7776449"/>
            <a:ext cx="4414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B016CB-5E89-3D5B-D36B-7CE555ACFA72}"/>
              </a:ext>
            </a:extLst>
          </p:cNvPr>
          <p:cNvCxnSpPr/>
          <p:nvPr/>
        </p:nvCxnSpPr>
        <p:spPr>
          <a:xfrm>
            <a:off x="176463" y="57712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039334" y="3097567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Internal infection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1344552" y="5340471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372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might have any of these conditions</a:t>
            </a:r>
          </a:p>
        </p:txBody>
      </p:sp>
      <p:pic>
        <p:nvPicPr>
          <p:cNvPr id="12" name="Picture 11" descr="A cartoon of a ambulance&#10;&#10;Description automatically generated">
            <a:extLst>
              <a:ext uri="{FF2B5EF4-FFF2-40B4-BE49-F238E27FC236}">
                <a16:creationId xmlns:a16="http://schemas.microsoft.com/office/drawing/2014/main" id="{5B85D10F-AE41-5193-15A1-AEF66AFA3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285" y="173730"/>
            <a:ext cx="1510966" cy="829851"/>
          </a:xfrm>
          <a:prstGeom prst="rect">
            <a:avLst/>
          </a:prstGeom>
        </p:spPr>
      </p:pic>
      <p:pic>
        <p:nvPicPr>
          <p:cNvPr id="14" name="Picture 13">
            <a:hlinkClick r:id="rId6" action="ppaction://hlinksldjump"/>
            <a:extLst>
              <a:ext uri="{FF2B5EF4-FFF2-40B4-BE49-F238E27FC236}">
                <a16:creationId xmlns:a16="http://schemas.microsoft.com/office/drawing/2014/main" id="{B0FCA34A-6DD6-1250-2716-BE13AB9048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38" r="7579"/>
          <a:stretch/>
        </p:blipFill>
        <p:spPr>
          <a:xfrm>
            <a:off x="1039334" y="1352016"/>
            <a:ext cx="2332911" cy="1742058"/>
          </a:xfrm>
          <a:prstGeom prst="rect">
            <a:avLst/>
          </a:prstGeom>
        </p:spPr>
      </p:pic>
      <p:pic>
        <p:nvPicPr>
          <p:cNvPr id="15" name="Picture 14">
            <a:hlinkClick r:id="rId8" action="ppaction://hlinksldjump"/>
            <a:extLst>
              <a:ext uri="{FF2B5EF4-FFF2-40B4-BE49-F238E27FC236}">
                <a16:creationId xmlns:a16="http://schemas.microsoft.com/office/drawing/2014/main" id="{978296E0-C903-F612-8757-54908D3B5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2896" y="5875943"/>
            <a:ext cx="1365786" cy="1910400"/>
          </a:xfrm>
          <a:prstGeom prst="rect">
            <a:avLst/>
          </a:prstGeom>
        </p:spPr>
      </p:pic>
      <p:pic>
        <p:nvPicPr>
          <p:cNvPr id="16" name="Picture 15">
            <a:hlinkClick r:id="rId10" action="ppaction://hlinksldjump"/>
            <a:extLst>
              <a:ext uri="{FF2B5EF4-FFF2-40B4-BE49-F238E27FC236}">
                <a16:creationId xmlns:a16="http://schemas.microsoft.com/office/drawing/2014/main" id="{5F9B7E5C-DAD6-1F3D-E01D-3F05343F3A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395" y="3599584"/>
            <a:ext cx="2454614" cy="1781466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C207F309-1737-64FD-58FC-DB9F6A4A3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2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30573" cy="12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192349" y="1187047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6"/>
            <a:ext cx="899640" cy="13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8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51D49-4266-53B2-FD9A-1E3B0E1E2E19}"/>
              </a:ext>
            </a:extLst>
          </p:cNvPr>
          <p:cNvSpPr txBox="1"/>
          <p:nvPr/>
        </p:nvSpPr>
        <p:spPr>
          <a:xfrm>
            <a:off x="12125" y="1573830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Eclampsia is a very dangerous condition that quickly causes seizures, coma, or death. It usually happens in the 2 days after giving birth.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Women that have pre-eclampsia during pregnancy are at higher risk. They should give birth in a hospital.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1" name="Picture 10" descr="A person holding a baby&#10;&#10;Description automatically generated">
            <a:extLst>
              <a:ext uri="{FF2B5EF4-FFF2-40B4-BE49-F238E27FC236}">
                <a16:creationId xmlns:a16="http://schemas.microsoft.com/office/drawing/2014/main" id="{70FFAFB5-FEAD-5700-8DF2-F37291761C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76" r="14445"/>
          <a:stretch/>
        </p:blipFill>
        <p:spPr>
          <a:xfrm>
            <a:off x="2405758" y="3083943"/>
            <a:ext cx="2124223" cy="2235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E4968-AD8F-A046-4A0F-CE31DC7B7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05" y="3416145"/>
            <a:ext cx="2383953" cy="1826129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6F38BAB-BA7A-E920-F506-1BF8FA49B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364297C7-CCB2-4BC4-768D-9D8FE033AE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0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07351" y="407209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AAF5E-3DFC-2452-867A-21C1780E253A}"/>
              </a:ext>
            </a:extLst>
          </p:cNvPr>
          <p:cNvSpPr txBox="1"/>
          <p:nvPr/>
        </p:nvSpPr>
        <p:spPr>
          <a:xfrm>
            <a:off x="1036374" y="7366180"/>
            <a:ext cx="28302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Amasis MT Pro" panose="02040504050005020304" pitchFamily="18" charset="0"/>
              </a:rPr>
              <a:t>Dangerous conditions after birth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 </a:t>
            </a:r>
          </a:p>
        </p:txBody>
      </p:sp>
      <p:pic>
        <p:nvPicPr>
          <p:cNvPr id="12" name="Picture 11" descr="A cartoon of a ambulance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CBCCD3B-68D8-7099-8500-F6427E67D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69" y="1828844"/>
            <a:ext cx="2216157" cy="1217155"/>
          </a:xfrm>
          <a:prstGeom prst="rect">
            <a:avLst/>
          </a:prstGeom>
        </p:spPr>
      </p:pic>
      <p:pic>
        <p:nvPicPr>
          <p:cNvPr id="4098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75044354-4429-97C9-6379-3073F2C3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0" y="4744876"/>
            <a:ext cx="1983516" cy="2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65DF2E-5CBA-E518-6970-9FA77B2F974D}"/>
              </a:ext>
            </a:extLst>
          </p:cNvPr>
          <p:cNvSpPr txBox="1"/>
          <p:nvPr/>
        </p:nvSpPr>
        <p:spPr>
          <a:xfrm>
            <a:off x="835402" y="3150730"/>
            <a:ext cx="2986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Dangerous symptoms after birth</a:t>
            </a:r>
          </a:p>
          <a:p>
            <a:endParaRPr lang="en-US" sz="2000" b="1" dirty="0">
              <a:latin typeface="Amasis MT Pro" panose="02040504050005020304" pitchFamily="18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E1572-9322-22AD-F833-C495991DD3BB}"/>
              </a:ext>
            </a:extLst>
          </p:cNvPr>
          <p:cNvCxnSpPr/>
          <p:nvPr/>
        </p:nvCxnSpPr>
        <p:spPr>
          <a:xfrm>
            <a:off x="107351" y="817083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0A6549CC-C23B-D255-DC73-2296E1318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8020" y="318712"/>
            <a:ext cx="1098322" cy="948446"/>
          </a:xfrm>
          <a:prstGeom prst="rect">
            <a:avLst/>
          </a:prstGeom>
        </p:spPr>
      </p:pic>
      <p:pic>
        <p:nvPicPr>
          <p:cNvPr id="3" name="Picture 2" descr="A person holding a baby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89018C6-E710-3AC2-18E1-75EAC0B606B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76" r="10833"/>
          <a:stretch/>
        </p:blipFill>
        <p:spPr>
          <a:xfrm>
            <a:off x="2851665" y="1421688"/>
            <a:ext cx="1575956" cy="1591296"/>
          </a:xfrm>
          <a:prstGeom prst="rect">
            <a:avLst/>
          </a:prstGeom>
        </p:spPr>
      </p:pic>
      <p:pic>
        <p:nvPicPr>
          <p:cNvPr id="5" name="Picture 4" descr="A person holding a baby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E82A98F8-F220-57E6-A894-D775453D8B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76" r="10833"/>
          <a:stretch/>
        </p:blipFill>
        <p:spPr>
          <a:xfrm>
            <a:off x="2154425" y="4992813"/>
            <a:ext cx="2171999" cy="2193141"/>
          </a:xfrm>
          <a:prstGeom prst="rect">
            <a:avLst/>
          </a:prstGeom>
        </p:spPr>
      </p:pic>
      <p:pic>
        <p:nvPicPr>
          <p:cNvPr id="10" name="Picture 9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34E019B-D90E-EC5B-7755-A9C86275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3348" r="70464" b="31042"/>
          <a:stretch/>
        </p:blipFill>
        <p:spPr>
          <a:xfrm>
            <a:off x="281669" y="8244072"/>
            <a:ext cx="861238" cy="8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19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8413" y="709960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Free arrows right next vector">
            <a:hlinkClick r:id="rId7" action="ppaction://hlinksldjump"/>
            <a:extLst>
              <a:ext uri="{FF2B5EF4-FFF2-40B4-BE49-F238E27FC236}">
                <a16:creationId xmlns:a16="http://schemas.microsoft.com/office/drawing/2014/main" id="{26876202-5BBE-FA3E-881F-847455FF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0FB67F77-1F6B-FB98-F0F3-61535314B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A40753-6C1A-04CF-75B5-E61BA5069088}"/>
              </a:ext>
            </a:extLst>
          </p:cNvPr>
          <p:cNvSpPr txBox="1"/>
          <p:nvPr/>
        </p:nvSpPr>
        <p:spPr>
          <a:xfrm>
            <a:off x="0" y="1612195"/>
            <a:ext cx="464642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Seizures          Pain under the right ribs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Severe headaches        Changes in vision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Nausea/Vomiting        Hard to breathe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A7B2A5-9EAC-4353-5703-79E52871BC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828" y="1612194"/>
            <a:ext cx="2047584" cy="1568467"/>
          </a:xfrm>
          <a:prstGeom prst="rect">
            <a:avLst/>
          </a:prstGeom>
        </p:spPr>
      </p:pic>
      <p:pic>
        <p:nvPicPr>
          <p:cNvPr id="13" name="Picture 4" descr="Free headache woman sad illustration">
            <a:extLst>
              <a:ext uri="{FF2B5EF4-FFF2-40B4-BE49-F238E27FC236}">
                <a16:creationId xmlns:a16="http://schemas.microsoft.com/office/drawing/2014/main" id="{0887E545-B963-D08F-E7A4-5FBAD075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0" y="3470668"/>
            <a:ext cx="1544058" cy="11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5044D-ED71-8331-B66F-5E48273757F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6662" t="15608" r="-1"/>
          <a:stretch/>
        </p:blipFill>
        <p:spPr>
          <a:xfrm>
            <a:off x="1137768" y="5064423"/>
            <a:ext cx="822521" cy="1181260"/>
          </a:xfrm>
          <a:prstGeom prst="rect">
            <a:avLst/>
          </a:prstGeom>
        </p:spPr>
      </p:pic>
      <p:pic>
        <p:nvPicPr>
          <p:cNvPr id="16" name="Picture 4" descr="Treatments for Mood Disorders | Abnormal Psychology">
            <a:extLst>
              <a:ext uri="{FF2B5EF4-FFF2-40B4-BE49-F238E27FC236}">
                <a16:creationId xmlns:a16="http://schemas.microsoft.com/office/drawing/2014/main" id="{B43FBE39-B388-9F15-3547-84BD3489F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9" y="5179217"/>
            <a:ext cx="867428" cy="11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Terapia por insuficiencia acomodativa - Tu Optometrista">
            <a:extLst>
              <a:ext uri="{FF2B5EF4-FFF2-40B4-BE49-F238E27FC236}">
                <a16:creationId xmlns:a16="http://schemas.microsoft.com/office/drawing/2014/main" id="{BFE46BA0-A61C-AD71-8187-90AC48D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36" y="3833698"/>
            <a:ext cx="1246803" cy="8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Free glasses frequency glasses frame vector">
            <a:extLst>
              <a:ext uri="{FF2B5EF4-FFF2-40B4-BE49-F238E27FC236}">
                <a16:creationId xmlns:a16="http://schemas.microsoft.com/office/drawing/2014/main" id="{BA48B7E1-F20A-06A5-F476-BECBBF5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82" y="3377004"/>
            <a:ext cx="1682775" cy="8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A18595-817A-4496-D64A-F4891A2FAD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23348" y="4983046"/>
            <a:ext cx="697876" cy="14240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22DD33-7659-37BB-F1AA-9FB722EA9FC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7459"/>
          <a:stretch/>
        </p:blipFill>
        <p:spPr>
          <a:xfrm>
            <a:off x="2929323" y="1483508"/>
            <a:ext cx="1264660" cy="1728136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BAADE6E-CF93-F9BD-5CC0-AD1C31310C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9" action="ppaction://hlinksldjump"/>
            <a:extLst>
              <a:ext uri="{FF2B5EF4-FFF2-40B4-BE49-F238E27FC236}">
                <a16:creationId xmlns:a16="http://schemas.microsoft.com/office/drawing/2014/main" id="{F8CFCEB3-2CE0-DD33-EE3F-242E23D0D7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3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4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42E5BE4D-681A-1DB7-0FB2-DEB87649B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187B9B66-30D0-BED3-4081-D93779197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59129" y="6593230"/>
            <a:ext cx="899640" cy="13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162BFBB9-ED8B-9AA3-2E92-65932CC5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C927B9-2F64-7D99-6805-DD0931EEA91C}"/>
              </a:ext>
            </a:extLst>
          </p:cNvPr>
          <p:cNvSpPr txBox="1"/>
          <p:nvPr/>
        </p:nvSpPr>
        <p:spPr>
          <a:xfrm>
            <a:off x="124165" y="1612195"/>
            <a:ext cx="44075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Eclampsia is a medical emergency.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It needs to be treated in the hospital immediately.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0" name="Picture 19" descr="A cartoon of a ambulance&#10;&#10;Description automatically generated">
            <a:extLst>
              <a:ext uri="{FF2B5EF4-FFF2-40B4-BE49-F238E27FC236}">
                <a16:creationId xmlns:a16="http://schemas.microsoft.com/office/drawing/2014/main" id="{E8F09875-E2EE-B41C-E96A-59B2EA6D2D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69" y="4238304"/>
            <a:ext cx="3981921" cy="2186946"/>
          </a:xfrm>
          <a:prstGeom prst="rect">
            <a:avLst/>
          </a:prstGeom>
        </p:spPr>
      </p:pic>
      <p:pic>
        <p:nvPicPr>
          <p:cNvPr id="21" name="Picture 20" descr="A red and white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ABBA2EBE-A962-72CE-5608-78CD1E39AA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1559" y="3212833"/>
            <a:ext cx="1438535" cy="1242234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624331-3B28-B594-AC42-7EBA4E9D9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11" name="Picture 10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93CFC05F-16EC-13B4-5F5D-C5150D4876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74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2639" y="6568454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7" action="ppaction://hlinksldjump"/>
            <a:extLst>
              <a:ext uri="{FF2B5EF4-FFF2-40B4-BE49-F238E27FC236}">
                <a16:creationId xmlns:a16="http://schemas.microsoft.com/office/drawing/2014/main" id="{56D91348-D727-354D-B870-789D807BA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symptoms aedes aegypti disease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DC8B537F-C8E6-DBC0-0F1C-459296D2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3892" y="6576212"/>
            <a:ext cx="899640" cy="13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819C89-2072-C441-ADCA-6ECC100506EE}"/>
              </a:ext>
            </a:extLst>
          </p:cNvPr>
          <p:cNvSpPr txBox="1"/>
          <p:nvPr/>
        </p:nvSpPr>
        <p:spPr>
          <a:xfrm>
            <a:off x="124165" y="1523791"/>
            <a:ext cx="440756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Your brain needs a lot of blood. Blood brings it fuel so that it can control your body and keep you alive.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When a pregnant woman has high blood pressure, it’s harder for enough blood to reach her brain, like water trying to flow through a small tube.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D78D8C1D-B5EC-1BC9-FB7D-9CB4A2906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0" y="2768172"/>
            <a:ext cx="2177941" cy="21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Blood Pressure: Over 42,696 Royalty-Free Licensable Stock Illustrations &amp;  Drawings | Shutterstock">
            <a:extLst>
              <a:ext uri="{FF2B5EF4-FFF2-40B4-BE49-F238E27FC236}">
                <a16:creationId xmlns:a16="http://schemas.microsoft.com/office/drawing/2014/main" id="{E7D4369B-4B7C-DD7A-F3EC-09FE21B79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297" y="2220739"/>
            <a:ext cx="1450339" cy="145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580+ Water Pipe Burst Stock Illustrations, Royalty-Free Vector Graphics &amp; Clip  Art - iStock | Water burst, Water splash, Water main break">
            <a:extLst>
              <a:ext uri="{FF2B5EF4-FFF2-40B4-BE49-F238E27FC236}">
                <a16:creationId xmlns:a16="http://schemas.microsoft.com/office/drawing/2014/main" id="{2C4F709A-057F-E499-7511-DA661D0B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296" y="3630202"/>
            <a:ext cx="1547849" cy="15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417C79BE-781D-9356-64D4-DCA65A8503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C7998327-4E1B-23B6-ABF4-D453065E5E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89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Blood Infection Stock Illustrations – 41,548 Blood Infection Stock  Illustrations, Vectors &amp; Clipart - Dreamstime">
            <a:extLst>
              <a:ext uri="{FF2B5EF4-FFF2-40B4-BE49-F238E27FC236}">
                <a16:creationId xmlns:a16="http://schemas.microsoft.com/office/drawing/2014/main" id="{58E745B7-7E03-9280-D4AF-6E8BF3BE8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4"/>
          <a:stretch/>
        </p:blipFill>
        <p:spPr bwMode="auto">
          <a:xfrm>
            <a:off x="2120523" y="4484200"/>
            <a:ext cx="2459830" cy="197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Female reproductive system - vector clip art">
            <a:extLst>
              <a:ext uri="{FF2B5EF4-FFF2-40B4-BE49-F238E27FC236}">
                <a16:creationId xmlns:a16="http://schemas.microsoft.com/office/drawing/2014/main" id="{A528E603-D44A-0E82-3ED0-C46198E46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4" b="10494"/>
          <a:stretch/>
        </p:blipFill>
        <p:spPr bwMode="auto">
          <a:xfrm>
            <a:off x="1940753" y="1811811"/>
            <a:ext cx="2631248" cy="21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ree doctor female doctor secretary illustration">
            <a:hlinkClick r:id="rId5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8" cy="13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768013" y="1187047"/>
            <a:ext cx="336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6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10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F5155-C50F-3258-233A-F902E160AC35}"/>
              </a:ext>
            </a:extLst>
          </p:cNvPr>
          <p:cNvSpPr txBox="1"/>
          <p:nvPr/>
        </p:nvSpPr>
        <p:spPr>
          <a:xfrm>
            <a:off x="124165" y="1612195"/>
            <a:ext cx="228159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Bacteria can enter a woman’s womb during birth and grow there, causing an infection.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Because the infection is inside of her body, it can easily reach the blood, which carries it to other parts of the body.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EFCFB9BE-08B9-C90C-0CE3-FDE82A2CD5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4513ADA8-20E1-4126-7C33-0C87FC3DF3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90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8413" y="709960"/>
            <a:ext cx="358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668EE2AE-C096-B9AD-635C-A1CB6DF34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01AED0A3-E523-700B-31A4-8E9000259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8" cy="13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B95213AB-EC88-CDDA-EFD6-86BC8CE54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0F9FA5-11F3-770B-6ABA-B4B173117495}"/>
              </a:ext>
            </a:extLst>
          </p:cNvPr>
          <p:cNvSpPr txBox="1"/>
          <p:nvPr/>
        </p:nvSpPr>
        <p:spPr>
          <a:xfrm>
            <a:off x="-287079" y="1612195"/>
            <a:ext cx="501856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r>
              <a:rPr lang="en-US" sz="2000" dirty="0">
                <a:latin typeface="Amasis MT Pro" panose="02040504050005020304" pitchFamily="18" charset="0"/>
              </a:rPr>
              <a:t>Pain in the lower stomach</a:t>
            </a: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r>
              <a:rPr lang="en-US" sz="2000" dirty="0">
                <a:latin typeface="Amasis MT Pro" panose="02040504050005020304" pitchFamily="18" charset="0"/>
              </a:rPr>
              <a:t>Fever</a:t>
            </a: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r>
              <a:rPr lang="en-US" sz="1800" dirty="0">
                <a:latin typeface="Amasis MT Pro" panose="02040504050005020304" pitchFamily="18" charset="0"/>
              </a:rPr>
              <a:t>Discharge with a bad smell or strange color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8" descr="Stomach Ache PNG Transparent Images - PNG All">
            <a:hlinkClick r:id="rId11" action="ppaction://hlinksldjump"/>
            <a:extLst>
              <a:ext uri="{FF2B5EF4-FFF2-40B4-BE49-F238E27FC236}">
                <a16:creationId xmlns:a16="http://schemas.microsoft.com/office/drawing/2014/main" id="{C6F470BE-EAA7-3732-7661-E71A241A2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31" y="1488193"/>
            <a:ext cx="1160318" cy="18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D30693-E61F-2775-98E2-E9DF117E570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488"/>
          <a:stretch/>
        </p:blipFill>
        <p:spPr>
          <a:xfrm>
            <a:off x="1907349" y="3540776"/>
            <a:ext cx="1923715" cy="10982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6D72A7-A7F3-965F-FA75-927E55B7AD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4" y="3684546"/>
            <a:ext cx="882976" cy="8700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3B284E-F1C7-6CD5-0CFC-62048B0ECD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155" y="5054113"/>
            <a:ext cx="1845899" cy="1220748"/>
          </a:xfrm>
          <a:prstGeom prst="rect">
            <a:avLst/>
          </a:prstGeom>
        </p:spPr>
      </p:pic>
      <p:pic>
        <p:nvPicPr>
          <p:cNvPr id="21" name="Picture 2" descr="Nose Smell Vector Art, Icons, and Graphics for Free Download">
            <a:extLst>
              <a:ext uri="{FF2B5EF4-FFF2-40B4-BE49-F238E27FC236}">
                <a16:creationId xmlns:a16="http://schemas.microsoft.com/office/drawing/2014/main" id="{97139C4E-B5FD-652D-B465-56913C2C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6" y="5228495"/>
            <a:ext cx="988615" cy="98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E9549F9-1E43-F9AC-1020-6B67A62F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B42CA848-3236-9639-A267-BBCDEA482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88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872256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253" y="643941"/>
            <a:ext cx="3345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1CC295A2-76C9-921E-8DE1-7069CB27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40062CCB-3F25-AA53-3BCA-5B14B7936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45576" y="6586845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3A37654-2061-5190-24FC-E3B0E8F04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355E68-5EE6-C616-ABB5-56DC4D234E60}"/>
              </a:ext>
            </a:extLst>
          </p:cNvPr>
          <p:cNvSpPr txBox="1"/>
          <p:nvPr/>
        </p:nvSpPr>
        <p:spPr>
          <a:xfrm>
            <a:off x="124256" y="1537579"/>
            <a:ext cx="44075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Many infections can be prevented by giving birth in a clean environment and using sterilized tools.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Infections need to be treated with antibiotics, which kill the bacteria. Finish the pills even if you feel better, or the bacteria can grow back. </a:t>
            </a:r>
          </a:p>
        </p:txBody>
      </p:sp>
      <p:pic>
        <p:nvPicPr>
          <p:cNvPr id="18" name="Picture 2" descr="The Mama Natural Week by Week Guide to Pregnancy &amp; Childbirth | Mama  natural, Birth art, Pregnant cartoon">
            <a:extLst>
              <a:ext uri="{FF2B5EF4-FFF2-40B4-BE49-F238E27FC236}">
                <a16:creationId xmlns:a16="http://schemas.microsoft.com/office/drawing/2014/main" id="{C02C9A6D-99FD-876C-A2DD-DD169DCB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28" y="2836757"/>
            <a:ext cx="1796344" cy="215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C81AE0FF-B82E-5DB1-74ED-D7CC7E35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18" y="3918448"/>
            <a:ext cx="1307103" cy="130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Boiling Stock Illustrations – 19,761 Boiling Stock Illustrations, Vectors &amp;  Clipart - Dreamstime">
            <a:extLst>
              <a:ext uri="{FF2B5EF4-FFF2-40B4-BE49-F238E27FC236}">
                <a16:creationId xmlns:a16="http://schemas.microsoft.com/office/drawing/2014/main" id="{EEA3084E-D4F4-36A7-67EE-ACC8E7668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r="9995"/>
          <a:stretch/>
        </p:blipFill>
        <p:spPr bwMode="auto">
          <a:xfrm>
            <a:off x="78171" y="2585117"/>
            <a:ext cx="1266381" cy="1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4B5C8C-E0E5-96C1-C8C6-3184F3A5B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30038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B6C4D5F0-0F53-2054-23A7-0CB50FB11A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11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8" name="Picture 8" descr="Science Clipart-Microscope Clipart">
            <a:extLst>
              <a:ext uri="{FF2B5EF4-FFF2-40B4-BE49-F238E27FC236}">
                <a16:creationId xmlns:a16="http://schemas.microsoft.com/office/drawing/2014/main" id="{D44BF333-1DC4-96CB-92EF-49A5AE46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05" y="2854428"/>
            <a:ext cx="841433" cy="144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80349" y="744476"/>
            <a:ext cx="3661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6" action="ppaction://hlinksldjump"/>
            <a:extLst>
              <a:ext uri="{FF2B5EF4-FFF2-40B4-BE49-F238E27FC236}">
                <a16:creationId xmlns:a16="http://schemas.microsoft.com/office/drawing/2014/main" id="{F76FB233-7DF3-36CE-359B-6ADADD22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AC9CE2B6-4FB6-220A-98E2-4261023A7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55380" y="6631411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10" action="ppaction://hlinksldjump"/>
            <a:extLst>
              <a:ext uri="{FF2B5EF4-FFF2-40B4-BE49-F238E27FC236}">
                <a16:creationId xmlns:a16="http://schemas.microsoft.com/office/drawing/2014/main" id="{C9D164AF-59B0-7EE7-E25E-83202D8B3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210346" y="6577788"/>
            <a:ext cx="1064598" cy="13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94435D-0294-FAC7-F9B9-4F0ECA29332D}"/>
              </a:ext>
            </a:extLst>
          </p:cNvPr>
          <p:cNvSpPr txBox="1"/>
          <p:nvPr/>
        </p:nvSpPr>
        <p:spPr>
          <a:xfrm>
            <a:off x="29919" y="1441681"/>
            <a:ext cx="440756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masis MT Pro" panose="02040504050005020304" pitchFamily="18" charset="0"/>
              </a:rPr>
              <a:t>Bacteria are like tiny animals that can grow inside of our body and on our skin. 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There are many types of bacteria. Some are harmless; some cause diarrhea when they get into our food and water; some cause other illnesses.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Our body has many defenses to get rid of bacteria: coughing, fever, vomiting, diarrhea.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30726" name="Picture 6" descr="Bacteria">
            <a:extLst>
              <a:ext uri="{FF2B5EF4-FFF2-40B4-BE49-F238E27FC236}">
                <a16:creationId xmlns:a16="http://schemas.microsoft.com/office/drawing/2014/main" id="{C421F2B6-3EE3-681C-1C71-D790ADA4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89" y="4331496"/>
            <a:ext cx="1826544" cy="123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5B6945-475A-7C42-6C4F-782DA76A60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996" y="3606330"/>
            <a:ext cx="2619375" cy="1885950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69A551F-7C27-B1C8-BC02-FE001E643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27270A4D-3209-B416-7C92-30DBB5AF5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7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7" cy="13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20729" y="1174487"/>
            <a:ext cx="557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5"/>
            <a:ext cx="804102" cy="122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8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0F4C02-C375-C919-000B-285564B1022E}"/>
              </a:ext>
            </a:extLst>
          </p:cNvPr>
          <p:cNvSpPr txBox="1"/>
          <p:nvPr/>
        </p:nvSpPr>
        <p:spPr>
          <a:xfrm>
            <a:off x="49520" y="1706126"/>
            <a:ext cx="44075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After birth, some women become very sad, anxious, and tired. It can become severe and last for a long time.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is a medical condition; it is not a weakness or because of the woman’s personality.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6C4918-987B-FDA2-9462-8A9EC695A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385" y="2962621"/>
            <a:ext cx="1652274" cy="2311127"/>
          </a:xfrm>
          <a:prstGeom prst="rect">
            <a:avLst/>
          </a:prstGeom>
        </p:spPr>
      </p:pic>
      <p:pic>
        <p:nvPicPr>
          <p:cNvPr id="14" name="Picture 2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CEFED104-A445-034F-6DE8-2A3729840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/>
          <a:stretch/>
        </p:blipFill>
        <p:spPr bwMode="auto">
          <a:xfrm>
            <a:off x="2286000" y="3559806"/>
            <a:ext cx="2060389" cy="12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99282A4-3339-8B7A-EAD4-4336F238FC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7328C80F-9A3D-B9BF-9AC3-3C4B8BB77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17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86F0517-9679-6F6C-428A-AB79E91CE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11" t="29399" r="15117" b="34702"/>
          <a:stretch/>
        </p:blipFill>
        <p:spPr>
          <a:xfrm>
            <a:off x="1690431" y="1977079"/>
            <a:ext cx="1099014" cy="2147986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D19C94-958C-5F5C-B4EF-B7E86D80E9BE}"/>
              </a:ext>
            </a:extLst>
          </p:cNvPr>
          <p:cNvSpPr txBox="1"/>
          <p:nvPr/>
        </p:nvSpPr>
        <p:spPr>
          <a:xfrm>
            <a:off x="53442" y="667490"/>
            <a:ext cx="557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1" name="Picture 2" descr="Free arrows right next vector">
            <a:hlinkClick r:id="rId6" action="ppaction://hlinksldjump"/>
            <a:extLst>
              <a:ext uri="{FF2B5EF4-FFF2-40B4-BE49-F238E27FC236}">
                <a16:creationId xmlns:a16="http://schemas.microsoft.com/office/drawing/2014/main" id="{3A3B9D82-4F8F-FE2C-4E7F-B5DCD6F33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ee doctor female doctor secretary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03B75815-FA5C-A650-C539-4FF6556E5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7" cy="13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10" action="ppaction://hlinksldjump"/>
            <a:extLst>
              <a:ext uri="{FF2B5EF4-FFF2-40B4-BE49-F238E27FC236}">
                <a16:creationId xmlns:a16="http://schemas.microsoft.com/office/drawing/2014/main" id="{27C011FA-3A12-7CD9-18C0-9B1EC538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7B7641-0CB0-D94D-300F-4E019863EAD8}"/>
              </a:ext>
            </a:extLst>
          </p:cNvPr>
          <p:cNvSpPr txBox="1"/>
          <p:nvPr/>
        </p:nvSpPr>
        <p:spPr>
          <a:xfrm>
            <a:off x="61526" y="-338672"/>
            <a:ext cx="2011824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Thinks about hurting herself or her baby, doesn’t feel connected to her baby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Crying, trouble sleeping, can’t do daily tasks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Bad memory or hard to pay attention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0BF7B7-D446-CC2A-4CB0-4521097E35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3077" y="1509332"/>
            <a:ext cx="1297109" cy="1814338"/>
          </a:xfrm>
          <a:prstGeom prst="rect">
            <a:avLst/>
          </a:prstGeom>
        </p:spPr>
      </p:pic>
      <p:pic>
        <p:nvPicPr>
          <p:cNvPr id="31748" name="Picture 4" descr="Insomnia Stock Illustrations – 18,244 Insomnia Stock Illustrations, Vectors  &amp; Clipart - Dreamstime">
            <a:extLst>
              <a:ext uri="{FF2B5EF4-FFF2-40B4-BE49-F238E27FC236}">
                <a16:creationId xmlns:a16="http://schemas.microsoft.com/office/drawing/2014/main" id="{056CD327-9A24-4F59-D672-58E82AC4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69" y="3486833"/>
            <a:ext cx="1585804" cy="158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Knife Clipart Images | Free Download | PNG Transparent Background - Pngtree">
            <a:extLst>
              <a:ext uri="{FF2B5EF4-FFF2-40B4-BE49-F238E27FC236}">
                <a16:creationId xmlns:a16="http://schemas.microsoft.com/office/drawing/2014/main" id="{76F3E4DD-541A-7F94-BD9A-63250B157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58" y="4356683"/>
            <a:ext cx="1111487" cy="11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450E45-41E3-2586-C488-B1FE5B8060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5612" y="5132245"/>
            <a:ext cx="1713274" cy="1392491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CF7CF5E-4CF8-04FB-D5F3-023D1CD17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14" name="Picture 13" descr="A drawing of a hut and a person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533A2E09-C1D7-AAF5-0718-4CF014FFE9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72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6F2EB-DE56-6E98-28AC-EF06255D00A5}"/>
              </a:ext>
            </a:extLst>
          </p:cNvPr>
          <p:cNvSpPr txBox="1"/>
          <p:nvPr/>
        </p:nvSpPr>
        <p:spPr>
          <a:xfrm>
            <a:off x="-56742" y="702165"/>
            <a:ext cx="557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3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55521EA7-9817-7AF5-2811-08657A15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E713B05F-6085-B680-48A4-D173A840F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21704" y="6627201"/>
            <a:ext cx="804102" cy="122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D0470950-BB01-6735-29AA-609F16CF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35BBE6-8DCD-4934-300E-E9F25D210CF7}"/>
              </a:ext>
            </a:extLst>
          </p:cNvPr>
          <p:cNvSpPr txBox="1"/>
          <p:nvPr/>
        </p:nvSpPr>
        <p:spPr>
          <a:xfrm>
            <a:off x="124165" y="1537579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Post-partum depression can be treated with medicine that helps the brain return to its normal moods and thoughts.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Sometimes it is caused by a change in hormones, so it can be treated by hormone pills.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8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32419002-3407-CA64-8AE2-D01D6A07E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2" y="4176773"/>
            <a:ext cx="1307103" cy="130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9139CFA4-8CF6-A678-2E47-7B36FB84A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98" y="2466916"/>
            <a:ext cx="1649376" cy="164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Mother Child Clipart Transparent Background, Cartoon Happy Mother And Child  Illustration, Baby, Baby, Nipple PNG Image For Free Download">
            <a:extLst>
              <a:ext uri="{FF2B5EF4-FFF2-40B4-BE49-F238E27FC236}">
                <a16:creationId xmlns:a16="http://schemas.microsoft.com/office/drawing/2014/main" id="{72B28F10-28E9-5413-3226-EF2406E0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5" y="2490958"/>
            <a:ext cx="2978899" cy="297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90F5755-55D3-FAF1-42AA-83289B9B3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F01038EF-11DF-A7CD-172D-39B3067D8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2511855" y="743365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 Fever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43663" y="1167940"/>
            <a:ext cx="42337" cy="6644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1969682" y="299721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Trouble breathing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-95548" y="7431876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masis MT Pro" panose="02040504050005020304" pitchFamily="18" charset="0"/>
              </a:rPr>
              <a:t>Dizziness or fainting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8953" y="7780255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2530" y="299583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Severe headache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67630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339594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8953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F2E795-A836-65E9-E616-7943A781B82B}"/>
              </a:ext>
            </a:extLst>
          </p:cNvPr>
          <p:cNvSpPr txBox="1"/>
          <p:nvPr/>
        </p:nvSpPr>
        <p:spPr>
          <a:xfrm>
            <a:off x="2602327" y="5314452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Chest pain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5B343-2CE9-3B10-B13E-99EF200C81E9}"/>
              </a:ext>
            </a:extLst>
          </p:cNvPr>
          <p:cNvSpPr txBox="1"/>
          <p:nvPr/>
        </p:nvSpPr>
        <p:spPr>
          <a:xfrm>
            <a:off x="0" y="5292431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Can’t stay awake</a:t>
            </a:r>
          </a:p>
        </p:txBody>
      </p:sp>
      <p:pic>
        <p:nvPicPr>
          <p:cNvPr id="13" name="Picture 12" descr="A cartoon of a ambulance&#10;&#10;Description automatically generated">
            <a:extLst>
              <a:ext uri="{FF2B5EF4-FFF2-40B4-BE49-F238E27FC236}">
                <a16:creationId xmlns:a16="http://schemas.microsoft.com/office/drawing/2014/main" id="{0F3F3EC0-7CB3-F30C-32AB-88CA25063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10242" name="Picture 2" descr="Free arrows right next vector">
            <a:hlinkClick r:id="rId6" action="ppaction://hlinksldjump"/>
            <a:extLst>
              <a:ext uri="{FF2B5EF4-FFF2-40B4-BE49-F238E27FC236}">
                <a16:creationId xmlns:a16="http://schemas.microsoft.com/office/drawing/2014/main" id="{C56477FB-183D-BB82-464B-FD9AB871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75" y="78488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ree headache woman sad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8BC45761-65FF-5FEF-CFC0-8A3C8A73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0" y="1530330"/>
            <a:ext cx="1846314" cy="14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Free fatigue work work from home illustration">
            <a:hlinkClick r:id="rId10" action="ppaction://hlinksldjump"/>
            <a:extLst>
              <a:ext uri="{FF2B5EF4-FFF2-40B4-BE49-F238E27FC236}">
                <a16:creationId xmlns:a16="http://schemas.microsoft.com/office/drawing/2014/main" id="{E8E5D0D5-8D46-256E-E565-62B291369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281669" y="3688038"/>
            <a:ext cx="1665641" cy="16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cartoon of a person with lightning bolts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874963FA-DBE3-7979-99A1-EDE6CBE8BE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845"/>
          <a:stretch/>
        </p:blipFill>
        <p:spPr>
          <a:xfrm>
            <a:off x="2679587" y="3494956"/>
            <a:ext cx="1606934" cy="1821759"/>
          </a:xfrm>
          <a:prstGeom prst="rect">
            <a:avLst/>
          </a:prstGeom>
        </p:spPr>
      </p:pic>
      <p:pic>
        <p:nvPicPr>
          <p:cNvPr id="19" name="Picture 18">
            <a:hlinkClick r:id="rId14" action="ppaction://hlinksldjump"/>
            <a:extLst>
              <a:ext uri="{FF2B5EF4-FFF2-40B4-BE49-F238E27FC236}">
                <a16:creationId xmlns:a16="http://schemas.microsoft.com/office/drawing/2014/main" id="{75472AB3-BDC8-4E09-7EE1-235D36EC35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90499" y="5940724"/>
            <a:ext cx="1489718" cy="1495560"/>
          </a:xfrm>
          <a:prstGeom prst="rect">
            <a:avLst/>
          </a:prstGeom>
        </p:spPr>
      </p:pic>
      <p:pic>
        <p:nvPicPr>
          <p:cNvPr id="24" name="Picture 23">
            <a:hlinkClick r:id="rId16" action="ppaction://hlinksldjump"/>
            <a:extLst>
              <a:ext uri="{FF2B5EF4-FFF2-40B4-BE49-F238E27FC236}">
                <a16:creationId xmlns:a16="http://schemas.microsoft.com/office/drawing/2014/main" id="{1DA70F5A-3D79-E2D0-7EAA-9A1DA40D43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27415" y="1237196"/>
            <a:ext cx="946496" cy="1931406"/>
          </a:xfrm>
          <a:prstGeom prst="rect">
            <a:avLst/>
          </a:prstGeom>
        </p:spPr>
      </p:pic>
      <p:pic>
        <p:nvPicPr>
          <p:cNvPr id="10254" name="Picture 14" descr="Vértigos, mareos, enfermedades y Consciencia - Consciencia y Energía">
            <a:hlinkClick r:id="rId18" action="ppaction://hlinksldjump"/>
            <a:extLst>
              <a:ext uri="{FF2B5EF4-FFF2-40B4-BE49-F238E27FC236}">
                <a16:creationId xmlns:a16="http://schemas.microsoft.com/office/drawing/2014/main" id="{449B87DF-D9D6-5D97-0987-4C09E06A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6" y="5855916"/>
            <a:ext cx="1612396" cy="166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20" action="ppaction://hlinksldjump"/>
            <a:extLst>
              <a:ext uri="{FF2B5EF4-FFF2-40B4-BE49-F238E27FC236}">
                <a16:creationId xmlns:a16="http://schemas.microsoft.com/office/drawing/2014/main" id="{EF5E3E09-6DAC-52E4-7210-4563B1121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49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A4EB5B-CE03-DBA9-0083-A47B93C1626B}"/>
              </a:ext>
            </a:extLst>
          </p:cNvPr>
          <p:cNvSpPr txBox="1"/>
          <p:nvPr/>
        </p:nvSpPr>
        <p:spPr>
          <a:xfrm>
            <a:off x="0" y="729602"/>
            <a:ext cx="557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0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76822AB-A7BA-148B-DD5D-6D37223E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DF93FAA3-2C90-9DC9-9FD0-DC04CFDB4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21704" y="6615304"/>
            <a:ext cx="804102" cy="122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CED7B859-2F8A-EA07-8050-ED51EE9A5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8400" y="6577788"/>
            <a:ext cx="1064597" cy="13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9C2ED-BEB7-5AAE-EBFC-D3036AF63A0F}"/>
              </a:ext>
            </a:extLst>
          </p:cNvPr>
          <p:cNvSpPr txBox="1"/>
          <p:nvPr/>
        </p:nvSpPr>
        <p:spPr>
          <a:xfrm>
            <a:off x="124165" y="1528973"/>
            <a:ext cx="44075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masis MT Pro" panose="02040504050005020304" pitchFamily="18" charset="0"/>
              </a:rPr>
              <a:t>Hormones are powerful chemicals that our body uses to control many processes.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During pregnancy and after birth, there are many hormones in the body.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Hormones can affect the way that the brain works, and cause depression if they are out of balance.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34818" name="Picture 2" descr="5 Ways to Naturally Balance Hormones while Trying to Conceive – Easy@Home  Fertility">
            <a:extLst>
              <a:ext uri="{FF2B5EF4-FFF2-40B4-BE49-F238E27FC236}">
                <a16:creationId xmlns:a16="http://schemas.microsoft.com/office/drawing/2014/main" id="{3E5DA38A-8951-B3AC-8B9D-8228E973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54" y="4295385"/>
            <a:ext cx="3506339" cy="219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Hormones And Pregnancy Influence Concept, Woman, Pregnant, Vector PNG and  Vector with Transparent Background for Free Download">
            <a:extLst>
              <a:ext uri="{FF2B5EF4-FFF2-40B4-BE49-F238E27FC236}">
                <a16:creationId xmlns:a16="http://schemas.microsoft.com/office/drawing/2014/main" id="{B2651D65-1B4F-5167-9269-D63FC4D6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352" y="3883271"/>
            <a:ext cx="2209814" cy="220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1,400+ Pregnancy Stress Stock Illustrations, Royalty-Free Vector Graphics &amp; Clip  Art - iStock | Pregnancy depression, Pregnancy massage">
            <a:extLst>
              <a:ext uri="{FF2B5EF4-FFF2-40B4-BE49-F238E27FC236}">
                <a16:creationId xmlns:a16="http://schemas.microsoft.com/office/drawing/2014/main" id="{0A88CADD-7434-460A-24E1-409ED4D06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5722" r="9326" b="8784"/>
          <a:stretch/>
        </p:blipFill>
        <p:spPr bwMode="auto">
          <a:xfrm>
            <a:off x="2923306" y="3876198"/>
            <a:ext cx="1630496" cy="171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F62B740A-9911-624E-E572-B3F391FF7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81273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1914091" y="5358802"/>
            <a:ext cx="28801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Amasis MT Pro" panose="02040504050005020304" pitchFamily="18" charset="0"/>
              </a:rPr>
              <a:t>     Bleeding from vagina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43663" y="1167940"/>
            <a:ext cx="42337" cy="6644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-297193" y="738527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Severe swelling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397804" y="3015757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Severe nausea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-40380" y="3056173"/>
            <a:ext cx="28801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Amasis MT Pro" panose="02040504050005020304" pitchFamily="18" charset="0"/>
              </a:rPr>
              <a:t>Severe stomach pain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8953" y="5313198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masis MT Pro" panose="02040504050005020304" pitchFamily="18" charset="0"/>
              </a:rPr>
              <a:t>Baby stops moving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67630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339013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E835FE5-23AB-48C8-244E-CBAB02B10E1F}"/>
              </a:ext>
            </a:extLst>
          </p:cNvPr>
          <p:cNvSpPr txBox="1"/>
          <p:nvPr/>
        </p:nvSpPr>
        <p:spPr>
          <a:xfrm>
            <a:off x="2305412" y="738527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Changes in vision</a:t>
            </a:r>
          </a:p>
        </p:txBody>
      </p:sp>
      <p:pic>
        <p:nvPicPr>
          <p:cNvPr id="9220" name="Picture 4" descr="Treatments for Mood Disorders | Abnormal Psychology">
            <a:hlinkClick r:id="rId5" action="ppaction://hlinksldjump"/>
            <a:extLst>
              <a:ext uri="{FF2B5EF4-FFF2-40B4-BE49-F238E27FC236}">
                <a16:creationId xmlns:a16="http://schemas.microsoft.com/office/drawing/2014/main" id="{FC9464F9-47E2-7B45-D785-C706963D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837" y="1425997"/>
            <a:ext cx="1284867" cy="16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050162-95A0-71FE-8E05-270AE69D9C98}"/>
              </a:ext>
            </a:extLst>
          </p:cNvPr>
          <p:cNvSpPr txBox="1"/>
          <p:nvPr/>
        </p:nvSpPr>
        <p:spPr>
          <a:xfrm>
            <a:off x="97853" y="7792955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pic>
        <p:nvPicPr>
          <p:cNvPr id="31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216F9D2D-DAB8-7661-96C3-5D8904CD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75" y="78488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6A6C1F-7A00-33BB-A990-608035F29D4E}"/>
              </a:ext>
            </a:extLst>
          </p:cNvPr>
          <p:cNvCxnSpPr/>
          <p:nvPr/>
        </p:nvCxnSpPr>
        <p:spPr>
          <a:xfrm>
            <a:off x="53442" y="821575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Free birth child female vector">
            <a:hlinkClick r:id="rId8" action="ppaction://hlinksldjump"/>
            <a:extLst>
              <a:ext uri="{FF2B5EF4-FFF2-40B4-BE49-F238E27FC236}">
                <a16:creationId xmlns:a16="http://schemas.microsoft.com/office/drawing/2014/main" id="{A004B4B4-3CFF-1072-B2AA-EED0AF8C0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1"/>
          <a:stretch/>
        </p:blipFill>
        <p:spPr bwMode="auto">
          <a:xfrm>
            <a:off x="394360" y="3523625"/>
            <a:ext cx="1315444" cy="18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Stomach Ache PNG Transparent Images - PNG All">
            <a:hlinkClick r:id="rId10" action="ppaction://hlinksldjump"/>
            <a:extLst>
              <a:ext uri="{FF2B5EF4-FFF2-40B4-BE49-F238E27FC236}">
                <a16:creationId xmlns:a16="http://schemas.microsoft.com/office/drawing/2014/main" id="{744CFBFA-BEB6-9270-73BD-5ECDF4FF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3" y="1308805"/>
            <a:ext cx="1160318" cy="18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hlinkClick r:id="rId12" action="ppaction://hlinksldjump"/>
            <a:extLst>
              <a:ext uri="{FF2B5EF4-FFF2-40B4-BE49-F238E27FC236}">
                <a16:creationId xmlns:a16="http://schemas.microsoft.com/office/drawing/2014/main" id="{F595175C-BC7C-95E8-37D4-146BBBDE5A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315" y="3907828"/>
            <a:ext cx="1982222" cy="1382077"/>
          </a:xfrm>
          <a:prstGeom prst="rect">
            <a:avLst/>
          </a:prstGeom>
        </p:spPr>
      </p:pic>
      <p:pic>
        <p:nvPicPr>
          <p:cNvPr id="9226" name="Picture 10" descr="Primary Intestinal Lymphangiectasia - wikidoc">
            <a:hlinkClick r:id="rId14" action="ppaction://hlinksldjump"/>
            <a:extLst>
              <a:ext uri="{FF2B5EF4-FFF2-40B4-BE49-F238E27FC236}">
                <a16:creationId xmlns:a16="http://schemas.microsoft.com/office/drawing/2014/main" id="{21CD6415-61A8-B05E-CFE3-E81F06CB9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7" y="5788015"/>
            <a:ext cx="1259270" cy="1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Terapia por insuficiencia acomodativa - Tu Optometrista">
            <a:hlinkClick r:id="rId16" action="ppaction://hlinksldjump"/>
            <a:extLst>
              <a:ext uri="{FF2B5EF4-FFF2-40B4-BE49-F238E27FC236}">
                <a16:creationId xmlns:a16="http://schemas.microsoft.com/office/drawing/2014/main" id="{48442701-CA4C-8AD2-5D68-61C1A9A98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36" y="6417814"/>
            <a:ext cx="1579538" cy="10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Free glasses frequency glasses frame vector">
            <a:hlinkClick r:id="rId16" action="ppaction://hlinksldjump"/>
            <a:extLst>
              <a:ext uri="{FF2B5EF4-FFF2-40B4-BE49-F238E27FC236}">
                <a16:creationId xmlns:a16="http://schemas.microsoft.com/office/drawing/2014/main" id="{B3F5ACC0-AA6B-E630-BB98-4ECD86DE7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88" y="5539100"/>
            <a:ext cx="2131859" cy="106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cartoon of a ambulance&#10;&#10;Description automatically generated">
            <a:extLst>
              <a:ext uri="{FF2B5EF4-FFF2-40B4-BE49-F238E27FC236}">
                <a16:creationId xmlns:a16="http://schemas.microsoft.com/office/drawing/2014/main" id="{6296BC3F-C518-1581-D7C8-8DD7B9D4534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" name="Picture 1" descr="A drawing of a hut and a person&#10;&#10;Description automatically generated">
            <a:hlinkClick r:id="rId20" action="ppaction://hlinksldjump"/>
            <a:extLst>
              <a:ext uri="{FF2B5EF4-FFF2-40B4-BE49-F238E27FC236}">
                <a16:creationId xmlns:a16="http://schemas.microsoft.com/office/drawing/2014/main" id="{95BEA8F1-4027-9FE0-7683-7117EB41B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882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6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headache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headache that started suddenly, is throbbing and above your ear, and will not go away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744904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dizziness, swelling, or changed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pre-eclampsia: dangerous high blood pressure</a:t>
            </a:r>
          </a:p>
        </p:txBody>
      </p:sp>
      <p:pic>
        <p:nvPicPr>
          <p:cNvPr id="19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955204DB-3A1F-6FAF-E79C-51BD656D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headache woman sad illustration">
            <a:extLst>
              <a:ext uri="{FF2B5EF4-FFF2-40B4-BE49-F238E27FC236}">
                <a16:creationId xmlns:a16="http://schemas.microsoft.com/office/drawing/2014/main" id="{418143A8-B3A6-63F3-773F-4CBD6ACB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89" y="2888733"/>
            <a:ext cx="2397935" cy="185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ree blood pressure measuring machine blood pressure health vector">
            <a:hlinkClick r:id="rId7" action="ppaction://hlinksldjump"/>
            <a:extLst>
              <a:ext uri="{FF2B5EF4-FFF2-40B4-BE49-F238E27FC236}">
                <a16:creationId xmlns:a16="http://schemas.microsoft.com/office/drawing/2014/main" id="{3C53C532-121F-1D9C-0900-45586539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29" y="6440171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artoon of a ambulance&#10;&#10;Description automatically generated">
            <a:extLst>
              <a:ext uri="{FF2B5EF4-FFF2-40B4-BE49-F238E27FC236}">
                <a16:creationId xmlns:a16="http://schemas.microsoft.com/office/drawing/2014/main" id="{AF2B112A-60CB-2632-BF42-FEAA6DDC02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238A7EDC-C958-F3DC-DED9-FCC768CF48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19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masis MT Pro"/>
        <a:ea typeface=""/>
        <a:cs typeface=""/>
      </a:majorFont>
      <a:minorFont>
        <a:latin typeface="Amasis M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24269</TotalTime>
  <Words>6531</Words>
  <Application>Microsoft Office PowerPoint</Application>
  <PresentationFormat>Custom</PresentationFormat>
  <Paragraphs>1293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Amasis MT Pro Medium</vt:lpstr>
      <vt:lpstr>Calibri</vt:lpstr>
      <vt:lpstr>Arial</vt:lpstr>
      <vt:lpstr>Amasis MT Pro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msfe-panama-ichp</cp:lastModifiedBy>
  <cp:revision>77</cp:revision>
  <dcterms:created xsi:type="dcterms:W3CDTF">2022-06-06T16:34:10Z</dcterms:created>
  <dcterms:modified xsi:type="dcterms:W3CDTF">2024-04-14T03:17:33Z</dcterms:modified>
</cp:coreProperties>
</file>